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82" r:id="rId5"/>
    <p:sldMasterId id="2147483683" r:id="rId6"/>
    <p:sldMasterId id="2147483684"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32F4EAA-8662-4A4C-9EE2-249A1525783E}">
  <a:tblStyle styleId="{032F4EAA-8662-4A4C-9EE2-249A1525783E}"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11" Type="http://schemas.openxmlformats.org/officeDocument/2006/relationships/slide" Target="slides/slide3.xml"/><Relationship Id="rId22" Type="http://schemas.openxmlformats.org/officeDocument/2006/relationships/slide" Target="slides/slide14.xml"/><Relationship Id="rId10" Type="http://schemas.openxmlformats.org/officeDocument/2006/relationships/slide" Target="slides/slide2.xml"/><Relationship Id="rId21" Type="http://schemas.openxmlformats.org/officeDocument/2006/relationships/slide" Target="slides/slide13.xml"/><Relationship Id="rId13" Type="http://schemas.openxmlformats.org/officeDocument/2006/relationships/slide" Target="slides/slide5.xml"/><Relationship Id="rId12" Type="http://schemas.openxmlformats.org/officeDocument/2006/relationships/slide" Target="slides/slide4.xml"/><Relationship Id="rId23" Type="http://schemas.openxmlformats.org/officeDocument/2006/relationships/slide" Target="slides/slide1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5" Type="http://schemas.openxmlformats.org/officeDocument/2006/relationships/slideMaster" Target="slideMasters/slideMaster1.xml"/><Relationship Id="rId19" Type="http://schemas.openxmlformats.org/officeDocument/2006/relationships/slide" Target="slides/slide11.xml"/><Relationship Id="rId6" Type="http://schemas.openxmlformats.org/officeDocument/2006/relationships/slideMaster" Target="slideMasters/slideMaster2.xml"/><Relationship Id="rId18" Type="http://schemas.openxmlformats.org/officeDocument/2006/relationships/slide" Target="slides/slide10.xml"/><Relationship Id="rId7" Type="http://schemas.openxmlformats.org/officeDocument/2006/relationships/slideMaster" Target="slideMasters/slideMaster3.xml"/><Relationship Id="rId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1b093227ed8_0_345:notes"/>
          <p:cNvSpPr txBox="1"/>
          <p:nvPr>
            <p:ph idx="1" type="body"/>
          </p:nvPr>
        </p:nvSpPr>
        <p:spPr>
          <a:xfrm>
            <a:off x="685800" y="4400550"/>
            <a:ext cx="5486400" cy="3600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g1b093227ed8_0_34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1b093227ed8_0_3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1b093227ed8_0_3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1b093227ed8_0_36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90" name="Google Shape;290;g1b093227ed8_0_361: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g1b093227ed8_0_361:notes"/>
          <p:cNvSpPr txBox="1"/>
          <p:nvPr>
            <p:ph idx="12" type="sldNum"/>
          </p:nvPr>
        </p:nvSpPr>
        <p:spPr>
          <a:xfrm>
            <a:off x="3884613" y="8685213"/>
            <a:ext cx="2971800" cy="45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1b093227ed8_0_37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1b093227ed8_0_37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g1b093227ed8_0_370:notes"/>
          <p:cNvSpPr txBox="1"/>
          <p:nvPr>
            <p:ph idx="12" type="sldNum"/>
          </p:nvPr>
        </p:nvSpPr>
        <p:spPr>
          <a:xfrm>
            <a:off x="3884613" y="8685213"/>
            <a:ext cx="2971800" cy="45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g1b093227ed8_0_37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10" name="Google Shape;310;g1b093227ed8_0_379: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g1b093227ed8_0_379:notes"/>
          <p:cNvSpPr txBox="1"/>
          <p:nvPr>
            <p:ph idx="12" type="sldNum"/>
          </p:nvPr>
        </p:nvSpPr>
        <p:spPr>
          <a:xfrm>
            <a:off x="3884613" y="8685213"/>
            <a:ext cx="2971800" cy="45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1ce7527b894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1ce7527b894_0_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g1ce7527b894_0_0:notes"/>
          <p:cNvSpPr txBox="1"/>
          <p:nvPr>
            <p:ph idx="12" type="sldNum"/>
          </p:nvPr>
        </p:nvSpPr>
        <p:spPr>
          <a:xfrm>
            <a:off x="3884613" y="8685213"/>
            <a:ext cx="2971800" cy="45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1ce7527b894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26" name="Google Shape;326;g1ce7527b894_0_5: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g1ce7527b894_0_5:notes"/>
          <p:cNvSpPr txBox="1"/>
          <p:nvPr>
            <p:ph idx="12" type="sldNum"/>
          </p:nvPr>
        </p:nvSpPr>
        <p:spPr>
          <a:xfrm>
            <a:off x="3884613" y="8685213"/>
            <a:ext cx="2971800" cy="45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1b093227ed8_0_3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1b093227ed8_0_38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g1b093227ed8_0_388:notes"/>
          <p:cNvSpPr txBox="1"/>
          <p:nvPr>
            <p:ph idx="12" type="sldNum"/>
          </p:nvPr>
        </p:nvSpPr>
        <p:spPr>
          <a:xfrm>
            <a:off x="3884613" y="8685213"/>
            <a:ext cx="2971800" cy="45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1b093227ed8_0_4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1b093227ed8_0_417: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g1b093227ed8_0_417:notes"/>
          <p:cNvSpPr txBox="1"/>
          <p:nvPr>
            <p:ph idx="12" type="sldNum"/>
          </p:nvPr>
        </p:nvSpPr>
        <p:spPr>
          <a:xfrm>
            <a:off x="3884613" y="8685213"/>
            <a:ext cx="2971800" cy="45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1b093227ed8_0_4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1b093227ed8_0_42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g1b093227ed8_0_424:notes"/>
          <p:cNvSpPr txBox="1"/>
          <p:nvPr>
            <p:ph idx="12" type="sldNum"/>
          </p:nvPr>
        </p:nvSpPr>
        <p:spPr>
          <a:xfrm>
            <a:off x="3884613" y="8685213"/>
            <a:ext cx="2971800" cy="45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1b093227ed8_0_4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1b093227ed8_0_432: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g1b093227ed8_0_432:notes"/>
          <p:cNvSpPr txBox="1"/>
          <p:nvPr>
            <p:ph idx="12" type="sldNum"/>
          </p:nvPr>
        </p:nvSpPr>
        <p:spPr>
          <a:xfrm>
            <a:off x="3884613" y="8685213"/>
            <a:ext cx="2971800" cy="45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1b093227ed8_0_46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1b093227ed8_0_46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g1b093227ed8_0_464:notes"/>
          <p:cNvSpPr txBox="1"/>
          <p:nvPr>
            <p:ph idx="12" type="sldNum"/>
          </p:nvPr>
        </p:nvSpPr>
        <p:spPr>
          <a:xfrm>
            <a:off x="3884613" y="8685213"/>
            <a:ext cx="2971800" cy="45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1b093227ed8_0_49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9" name="Google Shape;259;g1b093227ed8_0_49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0" name="Google Shape;260;g1b093227ed8_0_49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1b093227ed8_0_4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8" name="Google Shape;268;g1b093227ed8_0_4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9" name="Google Shape;269;g1b093227ed8_0_49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1b093227ed8_0_35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1b093227ed8_0_35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g1b093227ed8_0_350:notes"/>
          <p:cNvSpPr txBox="1"/>
          <p:nvPr>
            <p:ph idx="12" type="sldNum"/>
          </p:nvPr>
        </p:nvSpPr>
        <p:spPr>
          <a:xfrm>
            <a:off x="3884613" y="8685213"/>
            <a:ext cx="2971800" cy="45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9.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7.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3.jp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Car - Dark Title Slide" showMasterSp="0">
  <p:cSld name="TrueCar - Dark Title Slide">
    <p:bg>
      <p:bgPr>
        <a:solidFill>
          <a:schemeClr val="dk1"/>
        </a:solidFill>
      </p:bgPr>
    </p:bg>
    <p:spTree>
      <p:nvGrpSpPr>
        <p:cNvPr id="60" name="Shape 60"/>
        <p:cNvGrpSpPr/>
        <p:nvPr/>
      </p:nvGrpSpPr>
      <p:grpSpPr>
        <a:xfrm>
          <a:off x="0" y="0"/>
          <a:ext cx="0" cy="0"/>
          <a:chOff x="0" y="0"/>
          <a:chExt cx="0" cy="0"/>
        </a:xfrm>
      </p:grpSpPr>
      <p:pic>
        <p:nvPicPr>
          <p:cNvPr id="61" name="Google Shape;61;p14"/>
          <p:cNvPicPr preferRelativeResize="0"/>
          <p:nvPr/>
        </p:nvPicPr>
        <p:blipFill rotWithShape="1">
          <a:blip r:embed="rId2">
            <a:alphaModFix/>
          </a:blip>
          <a:srcRect b="0" l="0" r="0" t="0"/>
          <a:stretch/>
        </p:blipFill>
        <p:spPr>
          <a:xfrm>
            <a:off x="250626" y="307734"/>
            <a:ext cx="3054805" cy="927717"/>
          </a:xfrm>
          <a:prstGeom prst="rect">
            <a:avLst/>
          </a:prstGeom>
          <a:noFill/>
          <a:ln>
            <a:noFill/>
          </a:ln>
        </p:spPr>
      </p:pic>
      <p:sp>
        <p:nvSpPr>
          <p:cNvPr id="62" name="Google Shape;62;p14"/>
          <p:cNvSpPr txBox="1"/>
          <p:nvPr>
            <p:ph idx="1" type="subTitle"/>
          </p:nvPr>
        </p:nvSpPr>
        <p:spPr>
          <a:xfrm>
            <a:off x="457200" y="2548328"/>
            <a:ext cx="6596400" cy="1241700"/>
          </a:xfrm>
          <a:prstGeom prst="rect">
            <a:avLst/>
          </a:prstGeom>
          <a:noFill/>
          <a:ln>
            <a:noFill/>
          </a:ln>
        </p:spPr>
        <p:txBody>
          <a:bodyPr anchorCtr="0" anchor="t" bIns="34275" lIns="0" spcFirstLastPara="1" rIns="68575" wrap="square" tIns="0">
            <a:noAutofit/>
          </a:bodyPr>
          <a:lstStyle>
            <a:lvl1pPr lvl="0" rtl="0" algn="l">
              <a:lnSpc>
                <a:spcPct val="100000"/>
              </a:lnSpc>
              <a:spcBef>
                <a:spcPts val="0"/>
              </a:spcBef>
              <a:spcAft>
                <a:spcPts val="0"/>
              </a:spcAft>
              <a:buSzPts val="1000"/>
              <a:buNone/>
              <a:defRPr sz="1400"/>
            </a:lvl1pPr>
            <a:lvl2pPr lvl="1" rtl="0" algn="ctr">
              <a:lnSpc>
                <a:spcPct val="100000"/>
              </a:lnSpc>
              <a:spcBef>
                <a:spcPts val="0"/>
              </a:spcBef>
              <a:spcAft>
                <a:spcPts val="0"/>
              </a:spcAft>
              <a:buSzPts val="1100"/>
              <a:buNone/>
              <a:defRPr sz="1500"/>
            </a:lvl2pPr>
            <a:lvl3pPr lvl="2" rtl="0" algn="ctr">
              <a:lnSpc>
                <a:spcPct val="100000"/>
              </a:lnSpc>
              <a:spcBef>
                <a:spcPts val="0"/>
              </a:spcBef>
              <a:spcAft>
                <a:spcPts val="0"/>
              </a:spcAft>
              <a:buSzPts val="1000"/>
              <a:buNone/>
              <a:defRPr sz="1400"/>
            </a:lvl3pPr>
            <a:lvl4pPr lvl="3" rtl="0" algn="ctr">
              <a:lnSpc>
                <a:spcPct val="100000"/>
              </a:lnSpc>
              <a:spcBef>
                <a:spcPts val="0"/>
              </a:spcBef>
              <a:spcAft>
                <a:spcPts val="0"/>
              </a:spcAft>
              <a:buSzPts val="900"/>
              <a:buNone/>
              <a:defRPr sz="1200"/>
            </a:lvl4pPr>
            <a:lvl5pPr lvl="4" rtl="0" algn="ctr">
              <a:lnSpc>
                <a:spcPct val="100000"/>
              </a:lnSpc>
              <a:spcBef>
                <a:spcPts val="0"/>
              </a:spcBef>
              <a:spcAft>
                <a:spcPts val="0"/>
              </a:spcAft>
              <a:buSzPts val="900"/>
              <a:buNone/>
              <a:defRPr sz="1200"/>
            </a:lvl5pPr>
            <a:lvl6pPr lvl="5" rtl="0" algn="ctr">
              <a:lnSpc>
                <a:spcPct val="100000"/>
              </a:lnSpc>
              <a:spcBef>
                <a:spcPts val="0"/>
              </a:spcBef>
              <a:spcAft>
                <a:spcPts val="0"/>
              </a:spcAft>
              <a:buClr>
                <a:schemeClr val="lt1"/>
              </a:buClr>
              <a:buSzPts val="900"/>
              <a:buNone/>
              <a:defRPr sz="1200"/>
            </a:lvl6pPr>
            <a:lvl7pPr lvl="6" rtl="0" algn="ctr">
              <a:lnSpc>
                <a:spcPct val="100000"/>
              </a:lnSpc>
              <a:spcBef>
                <a:spcPts val="0"/>
              </a:spcBef>
              <a:spcAft>
                <a:spcPts val="0"/>
              </a:spcAft>
              <a:buClr>
                <a:schemeClr val="lt1"/>
              </a:buClr>
              <a:buSzPts val="900"/>
              <a:buNone/>
              <a:defRPr sz="1200"/>
            </a:lvl7pPr>
            <a:lvl8pPr lvl="7" rtl="0" algn="ctr">
              <a:lnSpc>
                <a:spcPct val="100000"/>
              </a:lnSpc>
              <a:spcBef>
                <a:spcPts val="0"/>
              </a:spcBef>
              <a:spcAft>
                <a:spcPts val="0"/>
              </a:spcAft>
              <a:buClr>
                <a:schemeClr val="lt1"/>
              </a:buClr>
              <a:buSzPts val="900"/>
              <a:buNone/>
              <a:defRPr sz="1200"/>
            </a:lvl8pPr>
            <a:lvl9pPr lvl="8" rtl="0" algn="ctr">
              <a:lnSpc>
                <a:spcPct val="100000"/>
              </a:lnSpc>
              <a:spcBef>
                <a:spcPts val="0"/>
              </a:spcBef>
              <a:spcAft>
                <a:spcPts val="0"/>
              </a:spcAft>
              <a:buClr>
                <a:schemeClr val="lt1"/>
              </a:buClr>
              <a:buSzPts val="900"/>
              <a:buNone/>
              <a:defRPr sz="1200"/>
            </a:lvl9pPr>
          </a:lstStyle>
          <a:p/>
        </p:txBody>
      </p:sp>
      <p:sp>
        <p:nvSpPr>
          <p:cNvPr id="63" name="Google Shape;63;p14"/>
          <p:cNvSpPr txBox="1"/>
          <p:nvPr>
            <p:ph type="title"/>
          </p:nvPr>
        </p:nvSpPr>
        <p:spPr>
          <a:xfrm>
            <a:off x="457200" y="1685063"/>
            <a:ext cx="6568800" cy="719100"/>
          </a:xfrm>
          <a:prstGeom prst="rect">
            <a:avLst/>
          </a:prstGeom>
          <a:noFill/>
          <a:ln>
            <a:noFill/>
          </a:ln>
        </p:spPr>
        <p:txBody>
          <a:bodyPr anchorCtr="0" anchor="t" bIns="34275" lIns="0" spcFirstLastPara="1" rIns="68575" wrap="square" tIns="0">
            <a:noAutofit/>
          </a:bodyPr>
          <a:lstStyle>
            <a:lvl1pPr lvl="0" rtl="0" algn="l">
              <a:lnSpc>
                <a:spcPct val="90000"/>
              </a:lnSpc>
              <a:spcBef>
                <a:spcPts val="0"/>
              </a:spcBef>
              <a:spcAft>
                <a:spcPts val="0"/>
              </a:spcAft>
              <a:buClr>
                <a:schemeClr val="lt1"/>
              </a:buClr>
              <a:buSzPts val="3000"/>
              <a:buFont typeface="Arial"/>
              <a:buNone/>
              <a:defRPr b="0" sz="30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64" name="Google Shape;64;p14"/>
          <p:cNvSpPr txBox="1"/>
          <p:nvPr>
            <p:ph idx="2" type="body"/>
          </p:nvPr>
        </p:nvSpPr>
        <p:spPr>
          <a:xfrm>
            <a:off x="457200" y="4758476"/>
            <a:ext cx="1825800" cy="2106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800"/>
              <a:buNone/>
              <a:defRPr b="1" i="0" sz="1100">
                <a:solidFill>
                  <a:schemeClr val="lt1"/>
                </a:solidFill>
                <a:latin typeface="Arial"/>
                <a:ea typeface="Arial"/>
                <a:cs typeface="Arial"/>
                <a:sym typeface="Arial"/>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lt1"/>
              </a:buClr>
              <a:buSzPts val="1000"/>
              <a:buChar char="o"/>
              <a:defRPr/>
            </a:lvl6pPr>
            <a:lvl7pPr indent="-292100" lvl="6" marL="3200400" rtl="0" algn="l">
              <a:lnSpc>
                <a:spcPct val="100000"/>
              </a:lnSpc>
              <a:spcBef>
                <a:spcPts val="0"/>
              </a:spcBef>
              <a:spcAft>
                <a:spcPts val="0"/>
              </a:spcAft>
              <a:buClr>
                <a:schemeClr val="lt1"/>
              </a:buClr>
              <a:buSzPts val="1000"/>
              <a:buChar char="o"/>
              <a:defRPr/>
            </a:lvl7pPr>
            <a:lvl8pPr indent="-292100" lvl="7" marL="3657600" rtl="0" algn="l">
              <a:lnSpc>
                <a:spcPct val="100000"/>
              </a:lnSpc>
              <a:spcBef>
                <a:spcPts val="0"/>
              </a:spcBef>
              <a:spcAft>
                <a:spcPts val="0"/>
              </a:spcAft>
              <a:buClr>
                <a:schemeClr val="lt1"/>
              </a:buClr>
              <a:buSzPts val="1000"/>
              <a:buChar char="•"/>
              <a:defRPr/>
            </a:lvl8pPr>
            <a:lvl9pPr indent="-292100" lvl="8" marL="4114800" rtl="0" algn="l">
              <a:lnSpc>
                <a:spcPct val="100000"/>
              </a:lnSpc>
              <a:spcBef>
                <a:spcPts val="0"/>
              </a:spcBef>
              <a:spcAft>
                <a:spcPts val="0"/>
              </a:spcAft>
              <a:buClr>
                <a:schemeClr val="lt1"/>
              </a:buClr>
              <a:buSzPts val="1000"/>
              <a:buChar char="o"/>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hite: Normal Type">
  <p:cSld name="White: Normal Type">
    <p:spTree>
      <p:nvGrpSpPr>
        <p:cNvPr id="75" name="Shape 75"/>
        <p:cNvGrpSpPr/>
        <p:nvPr/>
      </p:nvGrpSpPr>
      <p:grpSpPr>
        <a:xfrm>
          <a:off x="0" y="0"/>
          <a:ext cx="0" cy="0"/>
          <a:chOff x="0" y="0"/>
          <a:chExt cx="0" cy="0"/>
        </a:xfrm>
      </p:grpSpPr>
      <p:sp>
        <p:nvSpPr>
          <p:cNvPr id="76" name="Google Shape;76;p16"/>
          <p:cNvSpPr txBox="1"/>
          <p:nvPr>
            <p:ph type="title"/>
          </p:nvPr>
        </p:nvSpPr>
        <p:spPr>
          <a:xfrm>
            <a:off x="392966" y="408364"/>
            <a:ext cx="3491400" cy="347100"/>
          </a:xfrm>
          <a:prstGeom prst="rect">
            <a:avLst/>
          </a:prstGeom>
          <a:noFill/>
          <a:ln>
            <a:noFill/>
          </a:ln>
        </p:spPr>
        <p:txBody>
          <a:bodyPr anchorCtr="0" anchor="t" bIns="34275" lIns="0" spcFirstLastPara="1" rIns="68575" wrap="square" tIns="0">
            <a:normAutofit/>
          </a:bodyPr>
          <a:lstStyle>
            <a:lvl1pPr lvl="0" rtl="0" algn="l">
              <a:lnSpc>
                <a:spcPct val="90000"/>
              </a:lnSpc>
              <a:spcBef>
                <a:spcPts val="0"/>
              </a:spcBef>
              <a:spcAft>
                <a:spcPts val="0"/>
              </a:spcAft>
              <a:buClr>
                <a:srgbClr val="000000"/>
              </a:buClr>
              <a:buSzPts val="1500"/>
              <a:buFont typeface="Arial"/>
              <a:buNone/>
              <a:defRPr b="1" sz="1500">
                <a:solidFill>
                  <a:srgbClr val="000000"/>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77" name="Google Shape;77;p16"/>
          <p:cNvSpPr txBox="1"/>
          <p:nvPr>
            <p:ph idx="1" type="body"/>
          </p:nvPr>
        </p:nvSpPr>
        <p:spPr>
          <a:xfrm>
            <a:off x="1179681" y="4797476"/>
            <a:ext cx="5321400" cy="1713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600"/>
              <a:buFont typeface="Arial"/>
              <a:buNone/>
              <a:defRPr b="1" i="0" sz="800">
                <a:solidFill>
                  <a:srgbClr val="000000"/>
                </a:solidFill>
                <a:latin typeface="Arial"/>
                <a:ea typeface="Arial"/>
                <a:cs typeface="Arial"/>
                <a:sym typeface="Arial"/>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
        <p:nvSpPr>
          <p:cNvPr id="78" name="Google Shape;78;p16"/>
          <p:cNvSpPr txBox="1"/>
          <p:nvPr>
            <p:ph idx="2" type="body"/>
          </p:nvPr>
        </p:nvSpPr>
        <p:spPr>
          <a:xfrm>
            <a:off x="392965" y="4405613"/>
            <a:ext cx="8303100" cy="1716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600"/>
              <a:buNone/>
              <a:defRPr i="1" sz="800"/>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p:cSld name="Title Slide">
    <p:spTree>
      <p:nvGrpSpPr>
        <p:cNvPr id="79" name="Shape 79"/>
        <p:cNvGrpSpPr/>
        <p:nvPr/>
      </p:nvGrpSpPr>
      <p:grpSpPr>
        <a:xfrm>
          <a:off x="0" y="0"/>
          <a:ext cx="0" cy="0"/>
          <a:chOff x="0" y="0"/>
          <a:chExt cx="0" cy="0"/>
        </a:xfrm>
      </p:grpSpPr>
      <p:sp>
        <p:nvSpPr>
          <p:cNvPr id="80" name="Google Shape;80;p17"/>
          <p:cNvSpPr txBox="1"/>
          <p:nvPr>
            <p:ph idx="1" type="subTitle"/>
          </p:nvPr>
        </p:nvSpPr>
        <p:spPr>
          <a:xfrm>
            <a:off x="457200" y="2701529"/>
            <a:ext cx="6596400" cy="1241700"/>
          </a:xfrm>
          <a:prstGeom prst="rect">
            <a:avLst/>
          </a:prstGeom>
          <a:noFill/>
          <a:ln>
            <a:noFill/>
          </a:ln>
        </p:spPr>
        <p:txBody>
          <a:bodyPr anchorCtr="0" anchor="t" bIns="34275" lIns="0" spcFirstLastPara="1" rIns="68575" wrap="square" tIns="0">
            <a:noAutofit/>
          </a:bodyPr>
          <a:lstStyle>
            <a:lvl1pPr lvl="0" rtl="0" algn="l">
              <a:lnSpc>
                <a:spcPct val="100000"/>
              </a:lnSpc>
              <a:spcBef>
                <a:spcPts val="0"/>
              </a:spcBef>
              <a:spcAft>
                <a:spcPts val="0"/>
              </a:spcAft>
              <a:buSzPts val="1100"/>
              <a:buNone/>
              <a:defRPr sz="1500"/>
            </a:lvl1pPr>
            <a:lvl2pPr lvl="1" rtl="0" algn="ctr">
              <a:lnSpc>
                <a:spcPct val="100000"/>
              </a:lnSpc>
              <a:spcBef>
                <a:spcPts val="0"/>
              </a:spcBef>
              <a:spcAft>
                <a:spcPts val="0"/>
              </a:spcAft>
              <a:buSzPts val="1100"/>
              <a:buNone/>
              <a:defRPr sz="1500"/>
            </a:lvl2pPr>
            <a:lvl3pPr lvl="2" rtl="0" algn="ctr">
              <a:lnSpc>
                <a:spcPct val="100000"/>
              </a:lnSpc>
              <a:spcBef>
                <a:spcPts val="0"/>
              </a:spcBef>
              <a:spcAft>
                <a:spcPts val="0"/>
              </a:spcAft>
              <a:buSzPts val="1000"/>
              <a:buNone/>
              <a:defRPr sz="1400"/>
            </a:lvl3pPr>
            <a:lvl4pPr lvl="3" rtl="0" algn="ctr">
              <a:lnSpc>
                <a:spcPct val="100000"/>
              </a:lnSpc>
              <a:spcBef>
                <a:spcPts val="0"/>
              </a:spcBef>
              <a:spcAft>
                <a:spcPts val="0"/>
              </a:spcAft>
              <a:buSzPts val="900"/>
              <a:buNone/>
              <a:defRPr sz="1200"/>
            </a:lvl4pPr>
            <a:lvl5pPr lvl="4" rtl="0" algn="ctr">
              <a:lnSpc>
                <a:spcPct val="100000"/>
              </a:lnSpc>
              <a:spcBef>
                <a:spcPts val="0"/>
              </a:spcBef>
              <a:spcAft>
                <a:spcPts val="0"/>
              </a:spcAft>
              <a:buSzPts val="900"/>
              <a:buNone/>
              <a:defRPr sz="1200"/>
            </a:lvl5pPr>
            <a:lvl6pPr lvl="5" rtl="0" algn="ctr">
              <a:lnSpc>
                <a:spcPct val="100000"/>
              </a:lnSpc>
              <a:spcBef>
                <a:spcPts val="0"/>
              </a:spcBef>
              <a:spcAft>
                <a:spcPts val="0"/>
              </a:spcAft>
              <a:buClr>
                <a:schemeClr val="dk1"/>
              </a:buClr>
              <a:buSzPts val="900"/>
              <a:buNone/>
              <a:defRPr sz="1200"/>
            </a:lvl6pPr>
            <a:lvl7pPr lvl="6" rtl="0" algn="ctr">
              <a:lnSpc>
                <a:spcPct val="100000"/>
              </a:lnSpc>
              <a:spcBef>
                <a:spcPts val="0"/>
              </a:spcBef>
              <a:spcAft>
                <a:spcPts val="0"/>
              </a:spcAft>
              <a:buClr>
                <a:schemeClr val="dk1"/>
              </a:buClr>
              <a:buSzPts val="900"/>
              <a:buNone/>
              <a:defRPr sz="1200"/>
            </a:lvl7pPr>
            <a:lvl8pPr lvl="7" rtl="0" algn="ctr">
              <a:lnSpc>
                <a:spcPct val="100000"/>
              </a:lnSpc>
              <a:spcBef>
                <a:spcPts val="0"/>
              </a:spcBef>
              <a:spcAft>
                <a:spcPts val="0"/>
              </a:spcAft>
              <a:buClr>
                <a:schemeClr val="dk1"/>
              </a:buClr>
              <a:buSzPts val="900"/>
              <a:buNone/>
              <a:defRPr sz="1200"/>
            </a:lvl8pPr>
            <a:lvl9pPr lvl="8" rtl="0" algn="ctr">
              <a:lnSpc>
                <a:spcPct val="100000"/>
              </a:lnSpc>
              <a:spcBef>
                <a:spcPts val="0"/>
              </a:spcBef>
              <a:spcAft>
                <a:spcPts val="0"/>
              </a:spcAft>
              <a:buClr>
                <a:schemeClr val="dk1"/>
              </a:buClr>
              <a:buSzPts val="900"/>
              <a:buNone/>
              <a:defRPr sz="1200"/>
            </a:lvl9pPr>
          </a:lstStyle>
          <a:p/>
        </p:txBody>
      </p:sp>
      <p:sp>
        <p:nvSpPr>
          <p:cNvPr id="81" name="Google Shape;81;p17"/>
          <p:cNvSpPr txBox="1"/>
          <p:nvPr>
            <p:ph type="title"/>
          </p:nvPr>
        </p:nvSpPr>
        <p:spPr>
          <a:xfrm>
            <a:off x="457200" y="1685063"/>
            <a:ext cx="6568800" cy="719100"/>
          </a:xfrm>
          <a:prstGeom prst="rect">
            <a:avLst/>
          </a:prstGeom>
          <a:noFill/>
          <a:ln>
            <a:noFill/>
          </a:ln>
        </p:spPr>
        <p:txBody>
          <a:bodyPr anchorCtr="0" anchor="t" bIns="34275" lIns="0" spcFirstLastPara="1" rIns="68575" wrap="square" tIns="0">
            <a:noAutofit/>
          </a:bodyPr>
          <a:lstStyle>
            <a:lvl1pPr lvl="0" rtl="0" algn="l">
              <a:lnSpc>
                <a:spcPct val="90000"/>
              </a:lnSpc>
              <a:spcBef>
                <a:spcPts val="0"/>
              </a:spcBef>
              <a:spcAft>
                <a:spcPts val="0"/>
              </a:spcAft>
              <a:buClr>
                <a:schemeClr val="dk1"/>
              </a:buClr>
              <a:buSzPts val="3000"/>
              <a:buFont typeface="Arial"/>
              <a:buNone/>
              <a:defRPr b="0" sz="30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82" name="Google Shape;82;p17"/>
          <p:cNvSpPr txBox="1"/>
          <p:nvPr>
            <p:ph idx="2" type="body"/>
          </p:nvPr>
        </p:nvSpPr>
        <p:spPr>
          <a:xfrm>
            <a:off x="457200" y="4758476"/>
            <a:ext cx="1825800" cy="2106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800"/>
              <a:buNone/>
              <a:defRPr b="1" i="0" sz="1100">
                <a:solidFill>
                  <a:schemeClr val="dk1"/>
                </a:solidFill>
                <a:latin typeface="Arial"/>
                <a:ea typeface="Arial"/>
                <a:cs typeface="Arial"/>
                <a:sym typeface="Arial"/>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pic>
        <p:nvPicPr>
          <p:cNvPr id="83" name="Google Shape;83;p17"/>
          <p:cNvPicPr preferRelativeResize="0"/>
          <p:nvPr/>
        </p:nvPicPr>
        <p:blipFill rotWithShape="1">
          <a:blip r:embed="rId2">
            <a:alphaModFix/>
          </a:blip>
          <a:srcRect b="0" l="0" r="0" t="0"/>
          <a:stretch/>
        </p:blipFill>
        <p:spPr>
          <a:xfrm>
            <a:off x="250626" y="306677"/>
            <a:ext cx="3054805" cy="92983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84" name="Shape 84"/>
        <p:cNvGrpSpPr/>
        <p:nvPr/>
      </p:nvGrpSpPr>
      <p:grpSpPr>
        <a:xfrm>
          <a:off x="0" y="0"/>
          <a:ext cx="0" cy="0"/>
          <a:chOff x="0" y="0"/>
          <a:chExt cx="0" cy="0"/>
        </a:xfrm>
      </p:grpSpPr>
      <p:sp>
        <p:nvSpPr>
          <p:cNvPr id="85" name="Google Shape;85;p18"/>
          <p:cNvSpPr txBox="1"/>
          <p:nvPr>
            <p:ph type="title"/>
          </p:nvPr>
        </p:nvSpPr>
        <p:spPr>
          <a:xfrm>
            <a:off x="457200" y="238126"/>
            <a:ext cx="8229600" cy="263400"/>
          </a:xfrm>
          <a:prstGeom prst="rect">
            <a:avLst/>
          </a:prstGeom>
          <a:noFill/>
          <a:ln>
            <a:noFill/>
          </a:ln>
        </p:spPr>
        <p:txBody>
          <a:bodyPr anchorCtr="0" anchor="t" bIns="34275" lIns="0" spcFirstLastPara="1" rIns="68575" wrap="square" tIns="0">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86" name="Google Shape;86;p18"/>
          <p:cNvSpPr txBox="1"/>
          <p:nvPr>
            <p:ph idx="10" type="dt"/>
          </p:nvPr>
        </p:nvSpPr>
        <p:spPr>
          <a:xfrm>
            <a:off x="7040301" y="4743450"/>
            <a:ext cx="5607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87" name="Google Shape;87;p18"/>
          <p:cNvSpPr txBox="1"/>
          <p:nvPr>
            <p:ph idx="12" type="sldNum"/>
          </p:nvPr>
        </p:nvSpPr>
        <p:spPr>
          <a:xfrm>
            <a:off x="8435942" y="5234549"/>
            <a:ext cx="3618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88" name="Shape 88"/>
        <p:cNvGrpSpPr/>
        <p:nvPr/>
      </p:nvGrpSpPr>
      <p:grpSpPr>
        <a:xfrm>
          <a:off x="0" y="0"/>
          <a:ext cx="0" cy="0"/>
          <a:chOff x="0" y="0"/>
          <a:chExt cx="0" cy="0"/>
        </a:xfrm>
      </p:grpSpPr>
      <p:sp>
        <p:nvSpPr>
          <p:cNvPr id="89" name="Google Shape;89;p19"/>
          <p:cNvSpPr txBox="1"/>
          <p:nvPr>
            <p:ph idx="1" type="body"/>
          </p:nvPr>
        </p:nvSpPr>
        <p:spPr>
          <a:xfrm>
            <a:off x="1239014" y="4814288"/>
            <a:ext cx="5575500" cy="1512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600"/>
              <a:buNone/>
              <a:defRPr b="1" sz="800">
                <a:solidFill>
                  <a:schemeClr val="dk1"/>
                </a:solidFill>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
        <p:nvSpPr>
          <p:cNvPr id="90" name="Google Shape;90;p19"/>
          <p:cNvSpPr txBox="1"/>
          <p:nvPr>
            <p:ph idx="10" type="dt"/>
          </p:nvPr>
        </p:nvSpPr>
        <p:spPr>
          <a:xfrm>
            <a:off x="7040301" y="4743450"/>
            <a:ext cx="5607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91" name="Google Shape;91;p19"/>
          <p:cNvSpPr txBox="1"/>
          <p:nvPr>
            <p:ph idx="11" type="ftr"/>
          </p:nvPr>
        </p:nvSpPr>
        <p:spPr>
          <a:xfrm>
            <a:off x="457200" y="4343400"/>
            <a:ext cx="4172100" cy="246900"/>
          </a:xfrm>
          <a:prstGeom prst="rect">
            <a:avLst/>
          </a:prstGeom>
          <a:noFill/>
          <a:ln>
            <a:noFill/>
          </a:ln>
        </p:spPr>
        <p:txBody>
          <a:bodyPr anchorCtr="0" anchor="b" bIns="34275" lIns="0" spcFirstLastPara="1" rIns="68575" wrap="square" tIns="0">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92" name="Google Shape;92;p19"/>
          <p:cNvSpPr txBox="1"/>
          <p:nvPr>
            <p:ph idx="12" type="sldNum"/>
          </p:nvPr>
        </p:nvSpPr>
        <p:spPr>
          <a:xfrm>
            <a:off x="8435942" y="5234549"/>
            <a:ext cx="3618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Car - Totally Blank" showMasterSp="0">
  <p:cSld name="TrueCar - Totally Blank">
    <p:spTree>
      <p:nvGrpSpPr>
        <p:cNvPr id="93" name="Shape 93"/>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Car - Full Background Photo">
  <p:cSld name="TrueCar - Full Background Photo">
    <p:spTree>
      <p:nvGrpSpPr>
        <p:cNvPr id="94" name="Shape 94"/>
        <p:cNvGrpSpPr/>
        <p:nvPr/>
      </p:nvGrpSpPr>
      <p:grpSpPr>
        <a:xfrm>
          <a:off x="0" y="0"/>
          <a:ext cx="0" cy="0"/>
          <a:chOff x="0" y="0"/>
          <a:chExt cx="0" cy="0"/>
        </a:xfrm>
      </p:grpSpPr>
      <p:sp>
        <p:nvSpPr>
          <p:cNvPr id="95" name="Google Shape;95;p21"/>
          <p:cNvSpPr/>
          <p:nvPr>
            <p:ph idx="2" type="pic"/>
          </p:nvPr>
        </p:nvSpPr>
        <p:spPr>
          <a:xfrm>
            <a:off x="0" y="0"/>
            <a:ext cx="9144000" cy="5143500"/>
          </a:xfrm>
          <a:prstGeom prst="rect">
            <a:avLst/>
          </a:prstGeom>
          <a:noFill/>
          <a:ln>
            <a:noFill/>
          </a:ln>
        </p:spPr>
      </p:sp>
      <p:sp>
        <p:nvSpPr>
          <p:cNvPr id="96" name="Google Shape;96;p21"/>
          <p:cNvSpPr txBox="1"/>
          <p:nvPr>
            <p:ph type="title"/>
          </p:nvPr>
        </p:nvSpPr>
        <p:spPr>
          <a:xfrm>
            <a:off x="457200" y="1409700"/>
            <a:ext cx="5617200" cy="719100"/>
          </a:xfrm>
          <a:prstGeom prst="rect">
            <a:avLst/>
          </a:prstGeom>
          <a:noFill/>
          <a:ln>
            <a:noFill/>
          </a:ln>
        </p:spPr>
        <p:txBody>
          <a:bodyPr anchorCtr="0" anchor="t" bIns="34275" lIns="0" spcFirstLastPara="1" rIns="68575" wrap="square" tIns="0">
            <a:noAutofit/>
          </a:bodyPr>
          <a:lstStyle>
            <a:lvl1pPr lvl="0" rtl="0" algn="l">
              <a:lnSpc>
                <a:spcPct val="90000"/>
              </a:lnSpc>
              <a:spcBef>
                <a:spcPts val="0"/>
              </a:spcBef>
              <a:spcAft>
                <a:spcPts val="0"/>
              </a:spcAft>
              <a:buClr>
                <a:schemeClr val="dk1"/>
              </a:buClr>
              <a:buSzPts val="2400"/>
              <a:buFont typeface="Arial"/>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97" name="Google Shape;97;p21"/>
          <p:cNvSpPr txBox="1"/>
          <p:nvPr>
            <p:ph idx="10" type="dt"/>
          </p:nvPr>
        </p:nvSpPr>
        <p:spPr>
          <a:xfrm>
            <a:off x="7040301" y="4743450"/>
            <a:ext cx="5607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98" name="Google Shape;98;p21"/>
          <p:cNvSpPr txBox="1"/>
          <p:nvPr>
            <p:ph idx="11" type="ftr"/>
          </p:nvPr>
        </p:nvSpPr>
        <p:spPr>
          <a:xfrm>
            <a:off x="457200" y="4343400"/>
            <a:ext cx="4172100" cy="246900"/>
          </a:xfrm>
          <a:prstGeom prst="rect">
            <a:avLst/>
          </a:prstGeom>
          <a:noFill/>
          <a:ln>
            <a:noFill/>
          </a:ln>
        </p:spPr>
        <p:txBody>
          <a:bodyPr anchorCtr="0" anchor="b" bIns="34275" lIns="0" spcFirstLastPara="1" rIns="68575" wrap="square" tIns="0">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99" name="Google Shape;99;p21"/>
          <p:cNvSpPr txBox="1"/>
          <p:nvPr>
            <p:ph idx="12" type="sldNum"/>
          </p:nvPr>
        </p:nvSpPr>
        <p:spPr>
          <a:xfrm>
            <a:off x="8435942" y="5234549"/>
            <a:ext cx="3618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
        <p:nvSpPr>
          <p:cNvPr id="100" name="Google Shape;100;p21"/>
          <p:cNvSpPr txBox="1"/>
          <p:nvPr>
            <p:ph idx="1" type="body"/>
          </p:nvPr>
        </p:nvSpPr>
        <p:spPr>
          <a:xfrm>
            <a:off x="457200" y="2088241"/>
            <a:ext cx="6596400" cy="1241700"/>
          </a:xfrm>
          <a:prstGeom prst="rect">
            <a:avLst/>
          </a:prstGeom>
          <a:noFill/>
          <a:ln>
            <a:noFill/>
          </a:ln>
        </p:spPr>
        <p:txBody>
          <a:bodyPr anchorCtr="0" anchor="t" bIns="34275" lIns="0" spcFirstLastPara="1" rIns="68575" wrap="square" tIns="34275">
            <a:noAutofit/>
          </a:bodyPr>
          <a:lstStyle>
            <a:lvl1pPr indent="-228600" lvl="0" marL="457200" rtl="0" algn="l">
              <a:lnSpc>
                <a:spcPct val="100000"/>
              </a:lnSpc>
              <a:spcBef>
                <a:spcPts val="0"/>
              </a:spcBef>
              <a:spcAft>
                <a:spcPts val="0"/>
              </a:spcAft>
              <a:buSzPts val="1600"/>
              <a:buFont typeface="Arial"/>
              <a:buNone/>
              <a:defRPr/>
            </a:lvl1pPr>
            <a:lvl2pPr indent="-228600" lvl="1" marL="914400" rtl="0" algn="l">
              <a:lnSpc>
                <a:spcPct val="100000"/>
              </a:lnSpc>
              <a:spcBef>
                <a:spcPts val="0"/>
              </a:spcBef>
              <a:spcAft>
                <a:spcPts val="0"/>
              </a:spcAft>
              <a:buSzPts val="1400"/>
              <a:buNone/>
              <a:defRPr/>
            </a:lvl2pPr>
            <a:lvl3pPr indent="-228600" lvl="2" marL="1371600" rtl="0" algn="l">
              <a:lnSpc>
                <a:spcPct val="100000"/>
              </a:lnSpc>
              <a:spcBef>
                <a:spcPts val="0"/>
              </a:spcBef>
              <a:spcAft>
                <a:spcPts val="0"/>
              </a:spcAft>
              <a:buSzPts val="1100"/>
              <a:buNone/>
              <a:defRPr/>
            </a:lvl3pPr>
            <a:lvl4pPr indent="-228600" lvl="3" marL="1828800" rtl="0" algn="l">
              <a:lnSpc>
                <a:spcPct val="100000"/>
              </a:lnSpc>
              <a:spcBef>
                <a:spcPts val="0"/>
              </a:spcBef>
              <a:spcAft>
                <a:spcPts val="0"/>
              </a:spcAft>
              <a:buSzPts val="900"/>
              <a:buNone/>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Car - Dark Title Slide" showMasterSp="0">
  <p:cSld name="TrueCar - Dark Title Slide">
    <p:bg>
      <p:bgPr>
        <a:solidFill>
          <a:schemeClr val="dk1"/>
        </a:solidFill>
      </p:bgPr>
    </p:bg>
    <p:spTree>
      <p:nvGrpSpPr>
        <p:cNvPr id="101" name="Shape 101"/>
        <p:cNvGrpSpPr/>
        <p:nvPr/>
      </p:nvGrpSpPr>
      <p:grpSpPr>
        <a:xfrm>
          <a:off x="0" y="0"/>
          <a:ext cx="0" cy="0"/>
          <a:chOff x="0" y="0"/>
          <a:chExt cx="0" cy="0"/>
        </a:xfrm>
      </p:grpSpPr>
      <p:pic>
        <p:nvPicPr>
          <p:cNvPr id="102" name="Google Shape;102;p22"/>
          <p:cNvPicPr preferRelativeResize="0"/>
          <p:nvPr/>
        </p:nvPicPr>
        <p:blipFill rotWithShape="1">
          <a:blip r:embed="rId2">
            <a:alphaModFix/>
          </a:blip>
          <a:srcRect b="0" l="0" r="0" t="0"/>
          <a:stretch/>
        </p:blipFill>
        <p:spPr>
          <a:xfrm>
            <a:off x="250626" y="307734"/>
            <a:ext cx="3054805" cy="927717"/>
          </a:xfrm>
          <a:prstGeom prst="rect">
            <a:avLst/>
          </a:prstGeom>
          <a:noFill/>
          <a:ln>
            <a:noFill/>
          </a:ln>
        </p:spPr>
      </p:pic>
      <p:sp>
        <p:nvSpPr>
          <p:cNvPr id="103" name="Google Shape;103;p22"/>
          <p:cNvSpPr txBox="1"/>
          <p:nvPr>
            <p:ph idx="1" type="subTitle"/>
          </p:nvPr>
        </p:nvSpPr>
        <p:spPr>
          <a:xfrm>
            <a:off x="457200" y="2548328"/>
            <a:ext cx="6596400" cy="1241700"/>
          </a:xfrm>
          <a:prstGeom prst="rect">
            <a:avLst/>
          </a:prstGeom>
          <a:noFill/>
          <a:ln>
            <a:noFill/>
          </a:ln>
        </p:spPr>
        <p:txBody>
          <a:bodyPr anchorCtr="0" anchor="t" bIns="34275" lIns="0" spcFirstLastPara="1" rIns="68575" wrap="square" tIns="0">
            <a:noAutofit/>
          </a:bodyPr>
          <a:lstStyle>
            <a:lvl1pPr lvl="0" rtl="0" algn="l">
              <a:lnSpc>
                <a:spcPct val="100000"/>
              </a:lnSpc>
              <a:spcBef>
                <a:spcPts val="0"/>
              </a:spcBef>
              <a:spcAft>
                <a:spcPts val="0"/>
              </a:spcAft>
              <a:buSzPts val="1000"/>
              <a:buNone/>
              <a:defRPr sz="1400"/>
            </a:lvl1pPr>
            <a:lvl2pPr lvl="1" rtl="0" algn="ctr">
              <a:lnSpc>
                <a:spcPct val="100000"/>
              </a:lnSpc>
              <a:spcBef>
                <a:spcPts val="0"/>
              </a:spcBef>
              <a:spcAft>
                <a:spcPts val="0"/>
              </a:spcAft>
              <a:buSzPts val="1100"/>
              <a:buNone/>
              <a:defRPr sz="1500"/>
            </a:lvl2pPr>
            <a:lvl3pPr lvl="2" rtl="0" algn="ctr">
              <a:lnSpc>
                <a:spcPct val="100000"/>
              </a:lnSpc>
              <a:spcBef>
                <a:spcPts val="0"/>
              </a:spcBef>
              <a:spcAft>
                <a:spcPts val="0"/>
              </a:spcAft>
              <a:buSzPts val="1000"/>
              <a:buNone/>
              <a:defRPr sz="1400"/>
            </a:lvl3pPr>
            <a:lvl4pPr lvl="3" rtl="0" algn="ctr">
              <a:lnSpc>
                <a:spcPct val="100000"/>
              </a:lnSpc>
              <a:spcBef>
                <a:spcPts val="0"/>
              </a:spcBef>
              <a:spcAft>
                <a:spcPts val="0"/>
              </a:spcAft>
              <a:buSzPts val="900"/>
              <a:buNone/>
              <a:defRPr sz="1200"/>
            </a:lvl4pPr>
            <a:lvl5pPr lvl="4" rtl="0" algn="ctr">
              <a:lnSpc>
                <a:spcPct val="100000"/>
              </a:lnSpc>
              <a:spcBef>
                <a:spcPts val="0"/>
              </a:spcBef>
              <a:spcAft>
                <a:spcPts val="0"/>
              </a:spcAft>
              <a:buSzPts val="900"/>
              <a:buNone/>
              <a:defRPr sz="1200"/>
            </a:lvl5pPr>
            <a:lvl6pPr lvl="5" rtl="0" algn="ctr">
              <a:lnSpc>
                <a:spcPct val="100000"/>
              </a:lnSpc>
              <a:spcBef>
                <a:spcPts val="0"/>
              </a:spcBef>
              <a:spcAft>
                <a:spcPts val="0"/>
              </a:spcAft>
              <a:buClr>
                <a:schemeClr val="lt1"/>
              </a:buClr>
              <a:buSzPts val="900"/>
              <a:buNone/>
              <a:defRPr sz="1200"/>
            </a:lvl6pPr>
            <a:lvl7pPr lvl="6" rtl="0" algn="ctr">
              <a:lnSpc>
                <a:spcPct val="100000"/>
              </a:lnSpc>
              <a:spcBef>
                <a:spcPts val="0"/>
              </a:spcBef>
              <a:spcAft>
                <a:spcPts val="0"/>
              </a:spcAft>
              <a:buClr>
                <a:schemeClr val="lt1"/>
              </a:buClr>
              <a:buSzPts val="900"/>
              <a:buNone/>
              <a:defRPr sz="1200"/>
            </a:lvl7pPr>
            <a:lvl8pPr lvl="7" rtl="0" algn="ctr">
              <a:lnSpc>
                <a:spcPct val="100000"/>
              </a:lnSpc>
              <a:spcBef>
                <a:spcPts val="0"/>
              </a:spcBef>
              <a:spcAft>
                <a:spcPts val="0"/>
              </a:spcAft>
              <a:buClr>
                <a:schemeClr val="lt1"/>
              </a:buClr>
              <a:buSzPts val="900"/>
              <a:buNone/>
              <a:defRPr sz="1200"/>
            </a:lvl8pPr>
            <a:lvl9pPr lvl="8" rtl="0" algn="ctr">
              <a:lnSpc>
                <a:spcPct val="100000"/>
              </a:lnSpc>
              <a:spcBef>
                <a:spcPts val="0"/>
              </a:spcBef>
              <a:spcAft>
                <a:spcPts val="0"/>
              </a:spcAft>
              <a:buClr>
                <a:schemeClr val="lt1"/>
              </a:buClr>
              <a:buSzPts val="900"/>
              <a:buNone/>
              <a:defRPr sz="1200"/>
            </a:lvl9pPr>
          </a:lstStyle>
          <a:p/>
        </p:txBody>
      </p:sp>
      <p:sp>
        <p:nvSpPr>
          <p:cNvPr id="104" name="Google Shape;104;p22"/>
          <p:cNvSpPr txBox="1"/>
          <p:nvPr>
            <p:ph type="title"/>
          </p:nvPr>
        </p:nvSpPr>
        <p:spPr>
          <a:xfrm>
            <a:off x="457200" y="1685063"/>
            <a:ext cx="6568800" cy="719100"/>
          </a:xfrm>
          <a:prstGeom prst="rect">
            <a:avLst/>
          </a:prstGeom>
          <a:noFill/>
          <a:ln>
            <a:noFill/>
          </a:ln>
        </p:spPr>
        <p:txBody>
          <a:bodyPr anchorCtr="0" anchor="t" bIns="34275" lIns="0" spcFirstLastPara="1" rIns="68575" wrap="square" tIns="0">
            <a:noAutofit/>
          </a:bodyPr>
          <a:lstStyle>
            <a:lvl1pPr lvl="0" rtl="0" algn="l">
              <a:lnSpc>
                <a:spcPct val="90000"/>
              </a:lnSpc>
              <a:spcBef>
                <a:spcPts val="0"/>
              </a:spcBef>
              <a:spcAft>
                <a:spcPts val="0"/>
              </a:spcAft>
              <a:buClr>
                <a:schemeClr val="lt1"/>
              </a:buClr>
              <a:buSzPts val="3000"/>
              <a:buFont typeface="Arial"/>
              <a:buNone/>
              <a:defRPr b="0" sz="30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05" name="Google Shape;105;p22"/>
          <p:cNvSpPr txBox="1"/>
          <p:nvPr>
            <p:ph idx="2" type="body"/>
          </p:nvPr>
        </p:nvSpPr>
        <p:spPr>
          <a:xfrm>
            <a:off x="457200" y="4758476"/>
            <a:ext cx="1825800" cy="2106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800"/>
              <a:buNone/>
              <a:defRPr b="1" i="0" sz="1100">
                <a:solidFill>
                  <a:schemeClr val="lt1"/>
                </a:solidFill>
                <a:latin typeface="Arial"/>
                <a:ea typeface="Arial"/>
                <a:cs typeface="Arial"/>
                <a:sym typeface="Arial"/>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lt1"/>
              </a:buClr>
              <a:buSzPts val="1000"/>
              <a:buChar char="o"/>
              <a:defRPr/>
            </a:lvl6pPr>
            <a:lvl7pPr indent="-292100" lvl="6" marL="3200400" rtl="0" algn="l">
              <a:lnSpc>
                <a:spcPct val="100000"/>
              </a:lnSpc>
              <a:spcBef>
                <a:spcPts val="0"/>
              </a:spcBef>
              <a:spcAft>
                <a:spcPts val="0"/>
              </a:spcAft>
              <a:buClr>
                <a:schemeClr val="lt1"/>
              </a:buClr>
              <a:buSzPts val="1000"/>
              <a:buChar char="o"/>
              <a:defRPr/>
            </a:lvl7pPr>
            <a:lvl8pPr indent="-292100" lvl="7" marL="3657600" rtl="0" algn="l">
              <a:lnSpc>
                <a:spcPct val="100000"/>
              </a:lnSpc>
              <a:spcBef>
                <a:spcPts val="0"/>
              </a:spcBef>
              <a:spcAft>
                <a:spcPts val="0"/>
              </a:spcAft>
              <a:buClr>
                <a:schemeClr val="lt1"/>
              </a:buClr>
              <a:buSzPts val="1000"/>
              <a:buChar char="•"/>
              <a:defRPr/>
            </a:lvl8pPr>
            <a:lvl9pPr indent="-292100" lvl="8" marL="4114800" rtl="0" algn="l">
              <a:lnSpc>
                <a:spcPct val="100000"/>
              </a:lnSpc>
              <a:spcBef>
                <a:spcPts val="0"/>
              </a:spcBef>
              <a:spcAft>
                <a:spcPts val="0"/>
              </a:spcAft>
              <a:buClr>
                <a:schemeClr val="lt1"/>
              </a:buClr>
              <a:buSzPts val="1000"/>
              <a:buChar char="o"/>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Car - Dark Title w/ White Footer" showMasterSp="0">
  <p:cSld name="TrueCar - Dark Title w/ White Footer">
    <p:bg>
      <p:bgPr>
        <a:solidFill>
          <a:schemeClr val="dk1"/>
        </a:solidFill>
      </p:bgPr>
    </p:bg>
    <p:spTree>
      <p:nvGrpSpPr>
        <p:cNvPr id="106" name="Shape 106"/>
        <p:cNvGrpSpPr/>
        <p:nvPr/>
      </p:nvGrpSpPr>
      <p:grpSpPr>
        <a:xfrm>
          <a:off x="0" y="0"/>
          <a:ext cx="0" cy="0"/>
          <a:chOff x="0" y="0"/>
          <a:chExt cx="0" cy="0"/>
        </a:xfrm>
      </p:grpSpPr>
      <p:sp>
        <p:nvSpPr>
          <p:cNvPr id="107" name="Google Shape;107;p23"/>
          <p:cNvSpPr/>
          <p:nvPr/>
        </p:nvSpPr>
        <p:spPr>
          <a:xfrm>
            <a:off x="0" y="4686299"/>
            <a:ext cx="9144000" cy="4572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Arial"/>
              <a:ea typeface="Arial"/>
              <a:cs typeface="Arial"/>
              <a:sym typeface="Arial"/>
            </a:endParaRPr>
          </a:p>
        </p:txBody>
      </p:sp>
      <p:sp>
        <p:nvSpPr>
          <p:cNvPr id="108" name="Google Shape;108;p23"/>
          <p:cNvSpPr txBox="1"/>
          <p:nvPr>
            <p:ph idx="1" type="body"/>
          </p:nvPr>
        </p:nvSpPr>
        <p:spPr>
          <a:xfrm>
            <a:off x="457200" y="668438"/>
            <a:ext cx="8229600" cy="1512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1100"/>
              <a:buNone/>
              <a:defRPr b="0" sz="1500">
                <a:solidFill>
                  <a:schemeClr val="lt1"/>
                </a:solidFill>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
        <p:nvSpPr>
          <p:cNvPr id="109" name="Google Shape;109;p23"/>
          <p:cNvSpPr txBox="1"/>
          <p:nvPr>
            <p:ph type="title"/>
          </p:nvPr>
        </p:nvSpPr>
        <p:spPr>
          <a:xfrm>
            <a:off x="457200" y="457201"/>
            <a:ext cx="8229600" cy="263400"/>
          </a:xfrm>
          <a:prstGeom prst="rect">
            <a:avLst/>
          </a:prstGeom>
          <a:noFill/>
          <a:ln>
            <a:noFill/>
          </a:ln>
        </p:spPr>
        <p:txBody>
          <a:bodyPr anchorCtr="0" anchor="t" bIns="34275" lIns="0" spcFirstLastPara="1" rIns="68575" wrap="square" tIns="0">
            <a:noAutofit/>
          </a:bodyPr>
          <a:lstStyle>
            <a:lvl1pPr lvl="0" rtl="0" algn="l">
              <a:lnSpc>
                <a:spcPct val="90000"/>
              </a:lnSpc>
              <a:spcBef>
                <a:spcPts val="0"/>
              </a:spcBef>
              <a:spcAft>
                <a:spcPts val="0"/>
              </a:spcAft>
              <a:buClr>
                <a:schemeClr val="lt1"/>
              </a:buClr>
              <a:buSzPts val="1500"/>
              <a:buFont typeface="Arial"/>
              <a:buNone/>
              <a:defRPr>
                <a:solidFill>
                  <a:schemeClr val="l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10" name="Google Shape;110;p23"/>
          <p:cNvSpPr txBox="1"/>
          <p:nvPr>
            <p:ph idx="2" type="body"/>
          </p:nvPr>
        </p:nvSpPr>
        <p:spPr>
          <a:xfrm>
            <a:off x="1239014" y="4814288"/>
            <a:ext cx="5575500" cy="1512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600"/>
              <a:buNone/>
              <a:defRPr b="1" sz="800">
                <a:solidFill>
                  <a:schemeClr val="dk1"/>
                </a:solidFill>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
        <p:nvSpPr>
          <p:cNvPr id="111" name="Google Shape;111;p23"/>
          <p:cNvSpPr txBox="1"/>
          <p:nvPr>
            <p:ph idx="10" type="dt"/>
          </p:nvPr>
        </p:nvSpPr>
        <p:spPr>
          <a:xfrm>
            <a:off x="7040301" y="4743450"/>
            <a:ext cx="5607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12" name="Google Shape;112;p23"/>
          <p:cNvSpPr txBox="1"/>
          <p:nvPr>
            <p:ph idx="11" type="ftr"/>
          </p:nvPr>
        </p:nvSpPr>
        <p:spPr>
          <a:xfrm>
            <a:off x="457200" y="4343400"/>
            <a:ext cx="4172100" cy="246900"/>
          </a:xfrm>
          <a:prstGeom prst="rect">
            <a:avLst/>
          </a:prstGeom>
          <a:noFill/>
          <a:ln>
            <a:noFill/>
          </a:ln>
        </p:spPr>
        <p:txBody>
          <a:bodyPr anchorCtr="0" anchor="b" bIns="34275" lIns="0" spcFirstLastPara="1" rIns="68575" wrap="square" tIns="0">
            <a:noAutofit/>
          </a:bodyPr>
          <a:lstStyle>
            <a:lvl1pPr lvl="0" rtl="0" algn="l">
              <a:spcBef>
                <a:spcPts val="0"/>
              </a:spcBef>
              <a:spcAft>
                <a:spcPts val="0"/>
              </a:spcAft>
              <a:buSzPts val="1100"/>
              <a:buNone/>
              <a:defRPr>
                <a:solidFill>
                  <a:schemeClr val="lt1"/>
                </a:solidFill>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13" name="Google Shape;113;p23"/>
          <p:cNvSpPr txBox="1"/>
          <p:nvPr>
            <p:ph idx="12" type="sldNum"/>
          </p:nvPr>
        </p:nvSpPr>
        <p:spPr>
          <a:xfrm>
            <a:off x="8435942" y="5234549"/>
            <a:ext cx="3618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
        <p:nvSpPr>
          <p:cNvPr id="114" name="Google Shape;114;p23"/>
          <p:cNvSpPr txBox="1"/>
          <p:nvPr/>
        </p:nvSpPr>
        <p:spPr>
          <a:xfrm>
            <a:off x="8435943" y="4751348"/>
            <a:ext cx="394800" cy="261600"/>
          </a:xfrm>
          <a:prstGeom prst="rect">
            <a:avLst/>
          </a:prstGeom>
          <a:noFill/>
          <a:ln>
            <a:noFill/>
          </a:ln>
        </p:spPr>
        <p:txBody>
          <a:bodyPr anchorCtr="0" anchor="t" bIns="68550" lIns="137125" spcFirstLastPara="1" rIns="137125" wrap="square" tIns="68550">
            <a:spAutoFit/>
          </a:bodyPr>
          <a:lstStyle/>
          <a:p>
            <a:pPr indent="0" lvl="0" marL="0" marR="0" rtl="0" algn="r">
              <a:spcBef>
                <a:spcPts val="0"/>
              </a:spcBef>
              <a:spcAft>
                <a:spcPts val="0"/>
              </a:spcAft>
              <a:buNone/>
            </a:pPr>
            <a:fld id="{00000000-1234-1234-1234-123412341234}" type="slidenum">
              <a:rPr b="0" i="0" lang="en" sz="800">
                <a:solidFill>
                  <a:srgbClr val="000000"/>
                </a:solidFill>
                <a:latin typeface="Arial"/>
                <a:ea typeface="Arial"/>
                <a:cs typeface="Arial"/>
                <a:sym typeface="Arial"/>
              </a:rPr>
              <a:t>‹#›</a:t>
            </a:fld>
            <a:endParaRPr b="0" i="0" sz="800">
              <a:solidFill>
                <a:srgbClr val="000000"/>
              </a:solidFill>
              <a:latin typeface="Arial"/>
              <a:ea typeface="Arial"/>
              <a:cs typeface="Arial"/>
              <a:sym typeface="Arial"/>
            </a:endParaRPr>
          </a:p>
        </p:txBody>
      </p:sp>
      <p:pic>
        <p:nvPicPr>
          <p:cNvPr id="115" name="Google Shape;115;p23"/>
          <p:cNvPicPr preferRelativeResize="0"/>
          <p:nvPr/>
        </p:nvPicPr>
        <p:blipFill rotWithShape="1">
          <a:blip r:embed="rId2">
            <a:alphaModFix/>
          </a:blip>
          <a:srcRect b="0" l="0" r="0" t="0"/>
          <a:stretch/>
        </p:blipFill>
        <p:spPr>
          <a:xfrm>
            <a:off x="414314" y="4772837"/>
            <a:ext cx="584069" cy="177781"/>
          </a:xfrm>
          <a:prstGeom prst="rect">
            <a:avLst/>
          </a:prstGeom>
          <a:noFill/>
          <a:ln>
            <a:noFill/>
          </a:ln>
        </p:spPr>
      </p:pic>
      <p:sp>
        <p:nvSpPr>
          <p:cNvPr id="116" name="Google Shape;116;p23"/>
          <p:cNvSpPr txBox="1"/>
          <p:nvPr/>
        </p:nvSpPr>
        <p:spPr>
          <a:xfrm>
            <a:off x="7769143" y="4786843"/>
            <a:ext cx="805200" cy="1923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800"/>
              <a:buFont typeface="Arial"/>
              <a:buNone/>
            </a:pPr>
            <a:r>
              <a:rPr lang="en" sz="800">
                <a:solidFill>
                  <a:srgbClr val="000000"/>
                </a:solidFill>
                <a:latin typeface="Arial"/>
                <a:ea typeface="Arial"/>
                <a:cs typeface="Arial"/>
                <a:sym typeface="Arial"/>
              </a:rPr>
              <a:t>Confidential</a:t>
            </a:r>
            <a:endParaRPr sz="110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Car - Dark Title Only" showMasterSp="0">
  <p:cSld name="TrueCar - Dark Title Only">
    <p:bg>
      <p:bgPr>
        <a:solidFill>
          <a:schemeClr val="dk1"/>
        </a:solidFill>
      </p:bgPr>
    </p:bg>
    <p:spTree>
      <p:nvGrpSpPr>
        <p:cNvPr id="117" name="Shape 117"/>
        <p:cNvGrpSpPr/>
        <p:nvPr/>
      </p:nvGrpSpPr>
      <p:grpSpPr>
        <a:xfrm>
          <a:off x="0" y="0"/>
          <a:ext cx="0" cy="0"/>
          <a:chOff x="0" y="0"/>
          <a:chExt cx="0" cy="0"/>
        </a:xfrm>
      </p:grpSpPr>
      <p:sp>
        <p:nvSpPr>
          <p:cNvPr id="118" name="Google Shape;118;p24"/>
          <p:cNvSpPr txBox="1"/>
          <p:nvPr>
            <p:ph idx="1" type="body"/>
          </p:nvPr>
        </p:nvSpPr>
        <p:spPr>
          <a:xfrm>
            <a:off x="457200" y="668438"/>
            <a:ext cx="8229600" cy="1512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1100"/>
              <a:buNone/>
              <a:defRPr b="0" sz="1500">
                <a:solidFill>
                  <a:schemeClr val="lt1"/>
                </a:solidFill>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lt1"/>
              </a:buClr>
              <a:buSzPts val="1000"/>
              <a:buChar char="o"/>
              <a:defRPr/>
            </a:lvl6pPr>
            <a:lvl7pPr indent="-292100" lvl="6" marL="3200400" rtl="0" algn="l">
              <a:lnSpc>
                <a:spcPct val="100000"/>
              </a:lnSpc>
              <a:spcBef>
                <a:spcPts val="0"/>
              </a:spcBef>
              <a:spcAft>
                <a:spcPts val="0"/>
              </a:spcAft>
              <a:buClr>
                <a:schemeClr val="lt1"/>
              </a:buClr>
              <a:buSzPts val="1000"/>
              <a:buChar char="o"/>
              <a:defRPr/>
            </a:lvl7pPr>
            <a:lvl8pPr indent="-292100" lvl="7" marL="3657600" rtl="0" algn="l">
              <a:lnSpc>
                <a:spcPct val="100000"/>
              </a:lnSpc>
              <a:spcBef>
                <a:spcPts val="0"/>
              </a:spcBef>
              <a:spcAft>
                <a:spcPts val="0"/>
              </a:spcAft>
              <a:buClr>
                <a:schemeClr val="lt1"/>
              </a:buClr>
              <a:buSzPts val="1000"/>
              <a:buChar char="•"/>
              <a:defRPr/>
            </a:lvl8pPr>
            <a:lvl9pPr indent="-292100" lvl="8" marL="4114800" rtl="0" algn="l">
              <a:lnSpc>
                <a:spcPct val="100000"/>
              </a:lnSpc>
              <a:spcBef>
                <a:spcPts val="0"/>
              </a:spcBef>
              <a:spcAft>
                <a:spcPts val="0"/>
              </a:spcAft>
              <a:buClr>
                <a:schemeClr val="lt1"/>
              </a:buClr>
              <a:buSzPts val="1000"/>
              <a:buChar char="o"/>
              <a:defRPr/>
            </a:lvl9pPr>
          </a:lstStyle>
          <a:p/>
        </p:txBody>
      </p:sp>
      <p:sp>
        <p:nvSpPr>
          <p:cNvPr id="119" name="Google Shape;119;p24"/>
          <p:cNvSpPr txBox="1"/>
          <p:nvPr>
            <p:ph type="title"/>
          </p:nvPr>
        </p:nvSpPr>
        <p:spPr>
          <a:xfrm>
            <a:off x="457200" y="457201"/>
            <a:ext cx="8229600" cy="263400"/>
          </a:xfrm>
          <a:prstGeom prst="rect">
            <a:avLst/>
          </a:prstGeom>
          <a:noFill/>
          <a:ln>
            <a:noFill/>
          </a:ln>
        </p:spPr>
        <p:txBody>
          <a:bodyPr anchorCtr="0" anchor="t" bIns="34275" lIns="0" spcFirstLastPara="1" rIns="68575" wrap="square" tIns="0">
            <a:noAutofit/>
          </a:bodyPr>
          <a:lstStyle>
            <a:lvl1pPr lvl="0" rtl="0" algn="l">
              <a:lnSpc>
                <a:spcPct val="90000"/>
              </a:lnSpc>
              <a:spcBef>
                <a:spcPts val="0"/>
              </a:spcBef>
              <a:spcAft>
                <a:spcPts val="0"/>
              </a:spcAft>
              <a:buClr>
                <a:schemeClr val="lt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0" name="Google Shape;120;p24"/>
          <p:cNvSpPr txBox="1"/>
          <p:nvPr>
            <p:ph idx="2" type="body"/>
          </p:nvPr>
        </p:nvSpPr>
        <p:spPr>
          <a:xfrm>
            <a:off x="1239014" y="4814288"/>
            <a:ext cx="5575500" cy="1512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600"/>
              <a:buNone/>
              <a:defRPr b="1" sz="800">
                <a:solidFill>
                  <a:schemeClr val="lt1"/>
                </a:solidFill>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lt1"/>
              </a:buClr>
              <a:buSzPts val="1000"/>
              <a:buChar char="o"/>
              <a:defRPr/>
            </a:lvl6pPr>
            <a:lvl7pPr indent="-292100" lvl="6" marL="3200400" rtl="0" algn="l">
              <a:lnSpc>
                <a:spcPct val="100000"/>
              </a:lnSpc>
              <a:spcBef>
                <a:spcPts val="0"/>
              </a:spcBef>
              <a:spcAft>
                <a:spcPts val="0"/>
              </a:spcAft>
              <a:buClr>
                <a:schemeClr val="lt1"/>
              </a:buClr>
              <a:buSzPts val="1000"/>
              <a:buChar char="o"/>
              <a:defRPr/>
            </a:lvl7pPr>
            <a:lvl8pPr indent="-292100" lvl="7" marL="3657600" rtl="0" algn="l">
              <a:lnSpc>
                <a:spcPct val="100000"/>
              </a:lnSpc>
              <a:spcBef>
                <a:spcPts val="0"/>
              </a:spcBef>
              <a:spcAft>
                <a:spcPts val="0"/>
              </a:spcAft>
              <a:buClr>
                <a:schemeClr val="lt1"/>
              </a:buClr>
              <a:buSzPts val="1000"/>
              <a:buChar char="•"/>
              <a:defRPr/>
            </a:lvl8pPr>
            <a:lvl9pPr indent="-292100" lvl="8" marL="4114800" rtl="0" algn="l">
              <a:lnSpc>
                <a:spcPct val="100000"/>
              </a:lnSpc>
              <a:spcBef>
                <a:spcPts val="0"/>
              </a:spcBef>
              <a:spcAft>
                <a:spcPts val="0"/>
              </a:spcAft>
              <a:buClr>
                <a:schemeClr val="lt1"/>
              </a:buClr>
              <a:buSzPts val="1000"/>
              <a:buChar char="o"/>
              <a:defRPr/>
            </a:lvl9pPr>
          </a:lstStyle>
          <a:p/>
        </p:txBody>
      </p:sp>
      <p:sp>
        <p:nvSpPr>
          <p:cNvPr id="121" name="Google Shape;121;p24"/>
          <p:cNvSpPr txBox="1"/>
          <p:nvPr>
            <p:ph idx="10" type="dt"/>
          </p:nvPr>
        </p:nvSpPr>
        <p:spPr>
          <a:xfrm>
            <a:off x="7040301" y="4743450"/>
            <a:ext cx="5607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22" name="Google Shape;122;p24"/>
          <p:cNvSpPr txBox="1"/>
          <p:nvPr>
            <p:ph idx="11" type="ftr"/>
          </p:nvPr>
        </p:nvSpPr>
        <p:spPr>
          <a:xfrm>
            <a:off x="457200" y="4343400"/>
            <a:ext cx="4172100" cy="246900"/>
          </a:xfrm>
          <a:prstGeom prst="rect">
            <a:avLst/>
          </a:prstGeom>
          <a:noFill/>
          <a:ln>
            <a:noFill/>
          </a:ln>
        </p:spPr>
        <p:txBody>
          <a:bodyPr anchorCtr="0" anchor="b" bIns="34275" lIns="0" spcFirstLastPara="1" rIns="68575" wrap="square" tIns="0">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23" name="Google Shape;123;p24"/>
          <p:cNvSpPr txBox="1"/>
          <p:nvPr>
            <p:ph idx="12" type="sldNum"/>
          </p:nvPr>
        </p:nvSpPr>
        <p:spPr>
          <a:xfrm>
            <a:off x="8435942" y="5234549"/>
            <a:ext cx="3618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
        <p:nvSpPr>
          <p:cNvPr id="124" name="Google Shape;124;p24"/>
          <p:cNvSpPr txBox="1"/>
          <p:nvPr/>
        </p:nvSpPr>
        <p:spPr>
          <a:xfrm>
            <a:off x="8435943" y="4751348"/>
            <a:ext cx="394800" cy="261600"/>
          </a:xfrm>
          <a:prstGeom prst="rect">
            <a:avLst/>
          </a:prstGeom>
          <a:noFill/>
          <a:ln>
            <a:noFill/>
          </a:ln>
        </p:spPr>
        <p:txBody>
          <a:bodyPr anchorCtr="0" anchor="t" bIns="68550" lIns="137125" spcFirstLastPara="1" rIns="137125" wrap="square" tIns="68550">
            <a:spAutoFit/>
          </a:bodyPr>
          <a:lstStyle/>
          <a:p>
            <a:pPr indent="0" lvl="0" marL="0" marR="0" rtl="0" algn="r">
              <a:spcBef>
                <a:spcPts val="0"/>
              </a:spcBef>
              <a:spcAft>
                <a:spcPts val="0"/>
              </a:spcAft>
              <a:buNone/>
            </a:pPr>
            <a:fld id="{00000000-1234-1234-1234-123412341234}" type="slidenum">
              <a:rPr b="0" i="0" lang="en" sz="800">
                <a:solidFill>
                  <a:schemeClr val="lt1"/>
                </a:solidFill>
                <a:latin typeface="Arial"/>
                <a:ea typeface="Arial"/>
                <a:cs typeface="Arial"/>
                <a:sym typeface="Arial"/>
              </a:rPr>
              <a:t>‹#›</a:t>
            </a:fld>
            <a:endParaRPr b="0" i="0" sz="800">
              <a:solidFill>
                <a:schemeClr val="lt1"/>
              </a:solidFill>
              <a:latin typeface="Arial"/>
              <a:ea typeface="Arial"/>
              <a:cs typeface="Arial"/>
              <a:sym typeface="Arial"/>
            </a:endParaRPr>
          </a:p>
        </p:txBody>
      </p:sp>
      <p:pic>
        <p:nvPicPr>
          <p:cNvPr id="125" name="Google Shape;125;p24"/>
          <p:cNvPicPr preferRelativeResize="0"/>
          <p:nvPr/>
        </p:nvPicPr>
        <p:blipFill rotWithShape="1">
          <a:blip r:embed="rId2">
            <a:alphaModFix/>
          </a:blip>
          <a:srcRect b="0" l="0" r="0" t="0"/>
          <a:stretch/>
        </p:blipFill>
        <p:spPr>
          <a:xfrm>
            <a:off x="414314" y="4773039"/>
            <a:ext cx="584069" cy="177377"/>
          </a:xfrm>
          <a:prstGeom prst="rect">
            <a:avLst/>
          </a:prstGeom>
          <a:noFill/>
          <a:ln>
            <a:noFill/>
          </a:ln>
        </p:spPr>
      </p:pic>
      <p:sp>
        <p:nvSpPr>
          <p:cNvPr id="126" name="Google Shape;126;p24"/>
          <p:cNvSpPr txBox="1"/>
          <p:nvPr/>
        </p:nvSpPr>
        <p:spPr>
          <a:xfrm>
            <a:off x="7769143" y="4786843"/>
            <a:ext cx="805200" cy="1923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chemeClr val="lt1"/>
              </a:buClr>
              <a:buSzPts val="800"/>
              <a:buFont typeface="Arial"/>
              <a:buNone/>
            </a:pPr>
            <a:r>
              <a:rPr lang="en" sz="800">
                <a:solidFill>
                  <a:schemeClr val="lt1"/>
                </a:solidFill>
                <a:latin typeface="Arial"/>
                <a:ea typeface="Arial"/>
                <a:cs typeface="Arial"/>
                <a:sym typeface="Arial"/>
              </a:rPr>
              <a:t>Confidential</a:t>
            </a:r>
            <a:endParaRPr sz="110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Car - Dark Title w Logo" showMasterSp="0">
  <p:cSld name="TrueCar - Dark Title w Logo">
    <p:bg>
      <p:bgPr>
        <a:solidFill>
          <a:schemeClr val="dk1"/>
        </a:solidFill>
      </p:bgPr>
    </p:bg>
    <p:spTree>
      <p:nvGrpSpPr>
        <p:cNvPr id="127" name="Shape 127"/>
        <p:cNvGrpSpPr/>
        <p:nvPr/>
      </p:nvGrpSpPr>
      <p:grpSpPr>
        <a:xfrm>
          <a:off x="0" y="0"/>
          <a:ext cx="0" cy="0"/>
          <a:chOff x="0" y="0"/>
          <a:chExt cx="0" cy="0"/>
        </a:xfrm>
      </p:grpSpPr>
      <p:sp>
        <p:nvSpPr>
          <p:cNvPr id="128" name="Google Shape;128;p25"/>
          <p:cNvSpPr txBox="1"/>
          <p:nvPr>
            <p:ph idx="1" type="body"/>
          </p:nvPr>
        </p:nvSpPr>
        <p:spPr>
          <a:xfrm>
            <a:off x="457200" y="668438"/>
            <a:ext cx="8229600" cy="1512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1100"/>
              <a:buNone/>
              <a:defRPr b="0" sz="1500">
                <a:solidFill>
                  <a:schemeClr val="lt1"/>
                </a:solidFill>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lt1"/>
              </a:buClr>
              <a:buSzPts val="1000"/>
              <a:buChar char="o"/>
              <a:defRPr/>
            </a:lvl6pPr>
            <a:lvl7pPr indent="-292100" lvl="6" marL="3200400" rtl="0" algn="l">
              <a:lnSpc>
                <a:spcPct val="100000"/>
              </a:lnSpc>
              <a:spcBef>
                <a:spcPts val="0"/>
              </a:spcBef>
              <a:spcAft>
                <a:spcPts val="0"/>
              </a:spcAft>
              <a:buClr>
                <a:schemeClr val="lt1"/>
              </a:buClr>
              <a:buSzPts val="1000"/>
              <a:buChar char="o"/>
              <a:defRPr/>
            </a:lvl7pPr>
            <a:lvl8pPr indent="-292100" lvl="7" marL="3657600" rtl="0" algn="l">
              <a:lnSpc>
                <a:spcPct val="100000"/>
              </a:lnSpc>
              <a:spcBef>
                <a:spcPts val="0"/>
              </a:spcBef>
              <a:spcAft>
                <a:spcPts val="0"/>
              </a:spcAft>
              <a:buClr>
                <a:schemeClr val="lt1"/>
              </a:buClr>
              <a:buSzPts val="1000"/>
              <a:buChar char="•"/>
              <a:defRPr/>
            </a:lvl8pPr>
            <a:lvl9pPr indent="-292100" lvl="8" marL="4114800" rtl="0" algn="l">
              <a:lnSpc>
                <a:spcPct val="100000"/>
              </a:lnSpc>
              <a:spcBef>
                <a:spcPts val="0"/>
              </a:spcBef>
              <a:spcAft>
                <a:spcPts val="0"/>
              </a:spcAft>
              <a:buClr>
                <a:schemeClr val="lt1"/>
              </a:buClr>
              <a:buSzPts val="1000"/>
              <a:buChar char="o"/>
              <a:defRPr/>
            </a:lvl9pPr>
          </a:lstStyle>
          <a:p/>
        </p:txBody>
      </p:sp>
      <p:sp>
        <p:nvSpPr>
          <p:cNvPr id="129" name="Google Shape;129;p25"/>
          <p:cNvSpPr txBox="1"/>
          <p:nvPr>
            <p:ph type="title"/>
          </p:nvPr>
        </p:nvSpPr>
        <p:spPr>
          <a:xfrm>
            <a:off x="457200" y="457201"/>
            <a:ext cx="8229600" cy="263400"/>
          </a:xfrm>
          <a:prstGeom prst="rect">
            <a:avLst/>
          </a:prstGeom>
          <a:noFill/>
          <a:ln>
            <a:noFill/>
          </a:ln>
        </p:spPr>
        <p:txBody>
          <a:bodyPr anchorCtr="0" anchor="t" bIns="34275" lIns="0" spcFirstLastPara="1" rIns="68575" wrap="square" tIns="0">
            <a:noAutofit/>
          </a:bodyPr>
          <a:lstStyle>
            <a:lvl1pPr lvl="0" rtl="0" algn="l">
              <a:lnSpc>
                <a:spcPct val="90000"/>
              </a:lnSpc>
              <a:spcBef>
                <a:spcPts val="0"/>
              </a:spcBef>
              <a:spcAft>
                <a:spcPts val="0"/>
              </a:spcAft>
              <a:buClr>
                <a:schemeClr val="lt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pic>
        <p:nvPicPr>
          <p:cNvPr id="130" name="Google Shape;130;p25"/>
          <p:cNvPicPr preferRelativeResize="0"/>
          <p:nvPr/>
        </p:nvPicPr>
        <p:blipFill rotWithShape="1">
          <a:blip r:embed="rId2">
            <a:alphaModFix/>
          </a:blip>
          <a:srcRect b="0" l="0" r="0" t="0"/>
          <a:stretch/>
        </p:blipFill>
        <p:spPr>
          <a:xfrm>
            <a:off x="285750" y="4172634"/>
            <a:ext cx="1978224" cy="600769"/>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p:cSld name="Section Header">
    <p:bg>
      <p:bgPr>
        <a:solidFill>
          <a:schemeClr val="dk1"/>
        </a:solidFill>
      </p:bgPr>
    </p:bg>
    <p:spTree>
      <p:nvGrpSpPr>
        <p:cNvPr id="131" name="Shape 131"/>
        <p:cNvGrpSpPr/>
        <p:nvPr/>
      </p:nvGrpSpPr>
      <p:grpSpPr>
        <a:xfrm>
          <a:off x="0" y="0"/>
          <a:ext cx="0" cy="0"/>
          <a:chOff x="0" y="0"/>
          <a:chExt cx="0" cy="0"/>
        </a:xfrm>
      </p:grpSpPr>
      <p:sp>
        <p:nvSpPr>
          <p:cNvPr id="132" name="Google Shape;132;p26"/>
          <p:cNvSpPr txBox="1"/>
          <p:nvPr>
            <p:ph type="title"/>
          </p:nvPr>
        </p:nvSpPr>
        <p:spPr>
          <a:xfrm>
            <a:off x="383545" y="1726397"/>
            <a:ext cx="5617200" cy="7191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rgbClr val="FFFFFF"/>
              </a:buClr>
              <a:buSzPts val="3000"/>
              <a:buFont typeface="Arial"/>
              <a:buNone/>
              <a:defRPr i="0" sz="3000" u="none" cap="none" strike="noStrike">
                <a:solidFill>
                  <a:srgbClr val="FFFFFF"/>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pic>
        <p:nvPicPr>
          <p:cNvPr id="133" name="Google Shape;133;p26"/>
          <p:cNvPicPr preferRelativeResize="0"/>
          <p:nvPr/>
        </p:nvPicPr>
        <p:blipFill rotWithShape="1">
          <a:blip r:embed="rId2">
            <a:alphaModFix amt="50000"/>
          </a:blip>
          <a:srcRect b="0" l="0" r="0" t="0"/>
          <a:stretch/>
        </p:blipFill>
        <p:spPr>
          <a:xfrm>
            <a:off x="391488" y="4767150"/>
            <a:ext cx="657923" cy="200260"/>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Car - Dark Quote or Bold Statement" showMasterSp="0">
  <p:cSld name="TrueCar - Dark Quote or Bold Statement">
    <p:bg>
      <p:bgPr>
        <a:solidFill>
          <a:schemeClr val="dk1"/>
        </a:solidFill>
      </p:bgPr>
    </p:bg>
    <p:spTree>
      <p:nvGrpSpPr>
        <p:cNvPr id="134" name="Shape 134"/>
        <p:cNvGrpSpPr/>
        <p:nvPr/>
      </p:nvGrpSpPr>
      <p:grpSpPr>
        <a:xfrm>
          <a:off x="0" y="0"/>
          <a:ext cx="0" cy="0"/>
          <a:chOff x="0" y="0"/>
          <a:chExt cx="0" cy="0"/>
        </a:xfrm>
      </p:grpSpPr>
      <p:sp>
        <p:nvSpPr>
          <p:cNvPr id="135" name="Google Shape;135;p27"/>
          <p:cNvSpPr txBox="1"/>
          <p:nvPr>
            <p:ph type="title"/>
          </p:nvPr>
        </p:nvSpPr>
        <p:spPr>
          <a:xfrm>
            <a:off x="372795" y="1125199"/>
            <a:ext cx="5617200" cy="719100"/>
          </a:xfrm>
          <a:prstGeom prst="rect">
            <a:avLst/>
          </a:prstGeom>
          <a:noFill/>
          <a:ln>
            <a:noFill/>
          </a:ln>
        </p:spPr>
        <p:txBody>
          <a:bodyPr anchorCtr="0" anchor="t" bIns="34275" lIns="68575" spcFirstLastPara="1" rIns="68575" wrap="square" tIns="34275">
            <a:normAutofit/>
          </a:bodyPr>
          <a:lstStyle>
            <a:lvl1pPr lvl="0" rtl="0" algn="l">
              <a:lnSpc>
                <a:spcPct val="90000"/>
              </a:lnSpc>
              <a:spcBef>
                <a:spcPts val="0"/>
              </a:spcBef>
              <a:spcAft>
                <a:spcPts val="0"/>
              </a:spcAft>
              <a:buClr>
                <a:srgbClr val="FFFFFF"/>
              </a:buClr>
              <a:buSzPts val="2700"/>
              <a:buFont typeface="Arial"/>
              <a:buNone/>
              <a:defRPr i="0" sz="2700" u="none" cap="none" strike="noStrike">
                <a:solidFill>
                  <a:srgbClr val="FFFFFF"/>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pic>
        <p:nvPicPr>
          <p:cNvPr id="136" name="Google Shape;136;p27"/>
          <p:cNvPicPr preferRelativeResize="0"/>
          <p:nvPr/>
        </p:nvPicPr>
        <p:blipFill rotWithShape="1">
          <a:blip r:embed="rId2">
            <a:alphaModFix amt="50000"/>
          </a:blip>
          <a:srcRect b="0" l="0" r="0" t="0"/>
          <a:stretch/>
        </p:blipFill>
        <p:spPr>
          <a:xfrm>
            <a:off x="414502" y="4771471"/>
            <a:ext cx="583242" cy="177528"/>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Car - Dark Full Background Photo">
  <p:cSld name="TrueCar - Dark Full Background Photo">
    <p:bg>
      <p:bgPr>
        <a:solidFill>
          <a:schemeClr val="dk1"/>
        </a:solidFill>
      </p:bgPr>
    </p:bg>
    <p:spTree>
      <p:nvGrpSpPr>
        <p:cNvPr id="137" name="Shape 137"/>
        <p:cNvGrpSpPr/>
        <p:nvPr/>
      </p:nvGrpSpPr>
      <p:grpSpPr>
        <a:xfrm>
          <a:off x="0" y="0"/>
          <a:ext cx="0" cy="0"/>
          <a:chOff x="0" y="0"/>
          <a:chExt cx="0" cy="0"/>
        </a:xfrm>
      </p:grpSpPr>
      <p:sp>
        <p:nvSpPr>
          <p:cNvPr id="138" name="Google Shape;138;p28"/>
          <p:cNvSpPr/>
          <p:nvPr>
            <p:ph idx="2" type="pic"/>
          </p:nvPr>
        </p:nvSpPr>
        <p:spPr>
          <a:xfrm>
            <a:off x="0" y="0"/>
            <a:ext cx="9144000" cy="5143500"/>
          </a:xfrm>
          <a:prstGeom prst="rect">
            <a:avLst/>
          </a:prstGeom>
          <a:noFill/>
          <a:ln>
            <a:noFill/>
          </a:ln>
        </p:spPr>
      </p:sp>
      <p:sp>
        <p:nvSpPr>
          <p:cNvPr id="139" name="Google Shape;139;p28"/>
          <p:cNvSpPr txBox="1"/>
          <p:nvPr>
            <p:ph type="title"/>
          </p:nvPr>
        </p:nvSpPr>
        <p:spPr>
          <a:xfrm>
            <a:off x="457200" y="1409700"/>
            <a:ext cx="5617200" cy="719100"/>
          </a:xfrm>
          <a:prstGeom prst="rect">
            <a:avLst/>
          </a:prstGeom>
          <a:noFill/>
          <a:ln>
            <a:noFill/>
          </a:ln>
        </p:spPr>
        <p:txBody>
          <a:bodyPr anchorCtr="0" anchor="t" bIns="34275" lIns="0" spcFirstLastPara="1" rIns="68575" wrap="square" tIns="0">
            <a:noAutofit/>
          </a:bodyPr>
          <a:lstStyle>
            <a:lvl1pPr lvl="0" rtl="0" algn="l">
              <a:lnSpc>
                <a:spcPct val="90000"/>
              </a:lnSpc>
              <a:spcBef>
                <a:spcPts val="0"/>
              </a:spcBef>
              <a:spcAft>
                <a:spcPts val="0"/>
              </a:spcAft>
              <a:buClr>
                <a:schemeClr val="lt1"/>
              </a:buClr>
              <a:buSzPts val="2400"/>
              <a:buFont typeface="Arial"/>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40" name="Google Shape;140;p28"/>
          <p:cNvSpPr txBox="1"/>
          <p:nvPr>
            <p:ph idx="10" type="dt"/>
          </p:nvPr>
        </p:nvSpPr>
        <p:spPr>
          <a:xfrm>
            <a:off x="7040301" y="4743450"/>
            <a:ext cx="5607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41" name="Google Shape;141;p28"/>
          <p:cNvSpPr txBox="1"/>
          <p:nvPr>
            <p:ph idx="11" type="ftr"/>
          </p:nvPr>
        </p:nvSpPr>
        <p:spPr>
          <a:xfrm>
            <a:off x="457200" y="4343400"/>
            <a:ext cx="4172100" cy="246900"/>
          </a:xfrm>
          <a:prstGeom prst="rect">
            <a:avLst/>
          </a:prstGeom>
          <a:noFill/>
          <a:ln>
            <a:noFill/>
          </a:ln>
        </p:spPr>
        <p:txBody>
          <a:bodyPr anchorCtr="0" anchor="b" bIns="34275" lIns="0" spcFirstLastPara="1" rIns="68575" wrap="square" tIns="0">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42" name="Google Shape;142;p28"/>
          <p:cNvSpPr txBox="1"/>
          <p:nvPr>
            <p:ph idx="12" type="sldNum"/>
          </p:nvPr>
        </p:nvSpPr>
        <p:spPr>
          <a:xfrm>
            <a:off x="8435942" y="5234549"/>
            <a:ext cx="3618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
        <p:nvSpPr>
          <p:cNvPr id="143" name="Google Shape;143;p28"/>
          <p:cNvSpPr txBox="1"/>
          <p:nvPr>
            <p:ph idx="1" type="body"/>
          </p:nvPr>
        </p:nvSpPr>
        <p:spPr>
          <a:xfrm>
            <a:off x="457200" y="2088241"/>
            <a:ext cx="6596400" cy="1241700"/>
          </a:xfrm>
          <a:prstGeom prst="rect">
            <a:avLst/>
          </a:prstGeom>
          <a:noFill/>
          <a:ln>
            <a:noFill/>
          </a:ln>
        </p:spPr>
        <p:txBody>
          <a:bodyPr anchorCtr="0" anchor="t" bIns="34275" lIns="0" spcFirstLastPara="1" rIns="68575" wrap="square" tIns="34275">
            <a:noAutofit/>
          </a:bodyPr>
          <a:lstStyle>
            <a:lvl1pPr indent="-228600" lvl="0" marL="457200" rtl="0" algn="l">
              <a:lnSpc>
                <a:spcPct val="100000"/>
              </a:lnSpc>
              <a:spcBef>
                <a:spcPts val="0"/>
              </a:spcBef>
              <a:spcAft>
                <a:spcPts val="0"/>
              </a:spcAft>
              <a:buSzPts val="1600"/>
              <a:buFont typeface="Arial"/>
              <a:buNone/>
              <a:defRPr/>
            </a:lvl1pPr>
            <a:lvl2pPr indent="-228600" lvl="1" marL="914400" rtl="0" algn="l">
              <a:lnSpc>
                <a:spcPct val="100000"/>
              </a:lnSpc>
              <a:spcBef>
                <a:spcPts val="0"/>
              </a:spcBef>
              <a:spcAft>
                <a:spcPts val="0"/>
              </a:spcAft>
              <a:buSzPts val="1400"/>
              <a:buNone/>
              <a:defRPr/>
            </a:lvl2pPr>
            <a:lvl3pPr indent="-228600" lvl="2" marL="1371600" rtl="0" algn="l">
              <a:lnSpc>
                <a:spcPct val="100000"/>
              </a:lnSpc>
              <a:spcBef>
                <a:spcPts val="0"/>
              </a:spcBef>
              <a:spcAft>
                <a:spcPts val="0"/>
              </a:spcAft>
              <a:buSzPts val="1100"/>
              <a:buNone/>
              <a:defRPr/>
            </a:lvl3pPr>
            <a:lvl4pPr indent="-228600" lvl="3" marL="1828800" rtl="0" algn="l">
              <a:lnSpc>
                <a:spcPct val="100000"/>
              </a:lnSpc>
              <a:spcBef>
                <a:spcPts val="0"/>
              </a:spcBef>
              <a:spcAft>
                <a:spcPts val="0"/>
              </a:spcAft>
              <a:buSzPts val="900"/>
              <a:buNone/>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lt1"/>
              </a:buClr>
              <a:buSzPts val="1000"/>
              <a:buChar char="o"/>
              <a:defRPr/>
            </a:lvl6pPr>
            <a:lvl7pPr indent="-292100" lvl="6" marL="3200400" rtl="0" algn="l">
              <a:lnSpc>
                <a:spcPct val="100000"/>
              </a:lnSpc>
              <a:spcBef>
                <a:spcPts val="0"/>
              </a:spcBef>
              <a:spcAft>
                <a:spcPts val="0"/>
              </a:spcAft>
              <a:buClr>
                <a:schemeClr val="lt1"/>
              </a:buClr>
              <a:buSzPts val="1000"/>
              <a:buChar char="o"/>
              <a:defRPr/>
            </a:lvl7pPr>
            <a:lvl8pPr indent="-292100" lvl="7" marL="3657600" rtl="0" algn="l">
              <a:lnSpc>
                <a:spcPct val="100000"/>
              </a:lnSpc>
              <a:spcBef>
                <a:spcPts val="0"/>
              </a:spcBef>
              <a:spcAft>
                <a:spcPts val="0"/>
              </a:spcAft>
              <a:buClr>
                <a:schemeClr val="lt1"/>
              </a:buClr>
              <a:buSzPts val="1000"/>
              <a:buChar char="•"/>
              <a:defRPr/>
            </a:lvl8pPr>
            <a:lvl9pPr indent="-292100" lvl="8" marL="4114800" rtl="0" algn="l">
              <a:lnSpc>
                <a:spcPct val="100000"/>
              </a:lnSpc>
              <a:spcBef>
                <a:spcPts val="0"/>
              </a:spcBef>
              <a:spcAft>
                <a:spcPts val="0"/>
              </a:spcAft>
              <a:buClr>
                <a:schemeClr val="lt1"/>
              </a:buClr>
              <a:buSzPts val="1000"/>
              <a:buChar char="o"/>
              <a:defRPr/>
            </a:lvl9pPr>
          </a:lstStyle>
          <a:p/>
        </p:txBody>
      </p:sp>
      <p:sp>
        <p:nvSpPr>
          <p:cNvPr id="144" name="Google Shape;144;p28"/>
          <p:cNvSpPr txBox="1"/>
          <p:nvPr>
            <p:ph idx="3" type="body"/>
          </p:nvPr>
        </p:nvSpPr>
        <p:spPr>
          <a:xfrm>
            <a:off x="1239014" y="4814288"/>
            <a:ext cx="5575500" cy="1512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600"/>
              <a:buNone/>
              <a:defRPr b="1" sz="800">
                <a:solidFill>
                  <a:schemeClr val="lt1"/>
                </a:solidFill>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lt1"/>
              </a:buClr>
              <a:buSzPts val="1000"/>
              <a:buChar char="o"/>
              <a:defRPr/>
            </a:lvl6pPr>
            <a:lvl7pPr indent="-292100" lvl="6" marL="3200400" rtl="0" algn="l">
              <a:lnSpc>
                <a:spcPct val="100000"/>
              </a:lnSpc>
              <a:spcBef>
                <a:spcPts val="0"/>
              </a:spcBef>
              <a:spcAft>
                <a:spcPts val="0"/>
              </a:spcAft>
              <a:buClr>
                <a:schemeClr val="lt1"/>
              </a:buClr>
              <a:buSzPts val="1000"/>
              <a:buChar char="o"/>
              <a:defRPr/>
            </a:lvl7pPr>
            <a:lvl8pPr indent="-292100" lvl="7" marL="3657600" rtl="0" algn="l">
              <a:lnSpc>
                <a:spcPct val="100000"/>
              </a:lnSpc>
              <a:spcBef>
                <a:spcPts val="0"/>
              </a:spcBef>
              <a:spcAft>
                <a:spcPts val="0"/>
              </a:spcAft>
              <a:buClr>
                <a:schemeClr val="lt1"/>
              </a:buClr>
              <a:buSzPts val="1000"/>
              <a:buChar char="•"/>
              <a:defRPr/>
            </a:lvl8pPr>
            <a:lvl9pPr indent="-292100" lvl="8" marL="4114800" rtl="0" algn="l">
              <a:lnSpc>
                <a:spcPct val="100000"/>
              </a:lnSpc>
              <a:spcBef>
                <a:spcPts val="0"/>
              </a:spcBef>
              <a:spcAft>
                <a:spcPts val="0"/>
              </a:spcAft>
              <a:buClr>
                <a:schemeClr val="lt1"/>
              </a:buClr>
              <a:buSzPts val="1000"/>
              <a:buChar char="o"/>
              <a:defRPr/>
            </a:lvl9pPr>
          </a:lstStyle>
          <a:p/>
        </p:txBody>
      </p:sp>
      <p:sp>
        <p:nvSpPr>
          <p:cNvPr id="145" name="Google Shape;145;p28"/>
          <p:cNvSpPr txBox="1"/>
          <p:nvPr/>
        </p:nvSpPr>
        <p:spPr>
          <a:xfrm>
            <a:off x="8435943" y="4751348"/>
            <a:ext cx="394800" cy="261600"/>
          </a:xfrm>
          <a:prstGeom prst="rect">
            <a:avLst/>
          </a:prstGeom>
          <a:noFill/>
          <a:ln>
            <a:noFill/>
          </a:ln>
        </p:spPr>
        <p:txBody>
          <a:bodyPr anchorCtr="0" anchor="t" bIns="68550" lIns="137125" spcFirstLastPara="1" rIns="137125" wrap="square" tIns="68550">
            <a:spAutoFit/>
          </a:bodyPr>
          <a:lstStyle/>
          <a:p>
            <a:pPr indent="0" lvl="0" marL="0" marR="0" rtl="0" algn="r">
              <a:spcBef>
                <a:spcPts val="0"/>
              </a:spcBef>
              <a:spcAft>
                <a:spcPts val="0"/>
              </a:spcAft>
              <a:buNone/>
            </a:pPr>
            <a:fld id="{00000000-1234-1234-1234-123412341234}" type="slidenum">
              <a:rPr b="0" i="0" lang="en" sz="800">
                <a:solidFill>
                  <a:schemeClr val="lt1"/>
                </a:solidFill>
                <a:latin typeface="Arial"/>
                <a:ea typeface="Arial"/>
                <a:cs typeface="Arial"/>
                <a:sym typeface="Arial"/>
              </a:rPr>
              <a:t>‹#›</a:t>
            </a:fld>
            <a:endParaRPr b="0" i="0" sz="800">
              <a:solidFill>
                <a:schemeClr val="lt1"/>
              </a:solidFill>
              <a:latin typeface="Arial"/>
              <a:ea typeface="Arial"/>
              <a:cs typeface="Arial"/>
              <a:sym typeface="Arial"/>
            </a:endParaRPr>
          </a:p>
        </p:txBody>
      </p:sp>
      <p:sp>
        <p:nvSpPr>
          <p:cNvPr id="146" name="Google Shape;146;p28"/>
          <p:cNvSpPr txBox="1"/>
          <p:nvPr/>
        </p:nvSpPr>
        <p:spPr>
          <a:xfrm>
            <a:off x="7769143" y="4786843"/>
            <a:ext cx="805200" cy="1923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chemeClr val="lt1"/>
              </a:buClr>
              <a:buSzPts val="800"/>
              <a:buFont typeface="Arial"/>
              <a:buNone/>
            </a:pPr>
            <a:r>
              <a:rPr lang="en" sz="800">
                <a:solidFill>
                  <a:schemeClr val="lt1"/>
                </a:solidFill>
                <a:latin typeface="Arial"/>
                <a:ea typeface="Arial"/>
                <a:cs typeface="Arial"/>
                <a:sym typeface="Arial"/>
              </a:rPr>
              <a:t>Confidential</a:t>
            </a:r>
            <a:endParaRPr sz="1100"/>
          </a:p>
        </p:txBody>
      </p:sp>
      <p:pic>
        <p:nvPicPr>
          <p:cNvPr id="147" name="Google Shape;147;p28"/>
          <p:cNvPicPr preferRelativeResize="0"/>
          <p:nvPr/>
        </p:nvPicPr>
        <p:blipFill rotWithShape="1">
          <a:blip r:embed="rId2">
            <a:alphaModFix/>
          </a:blip>
          <a:srcRect b="0" l="0" r="0" t="0"/>
          <a:stretch/>
        </p:blipFill>
        <p:spPr>
          <a:xfrm>
            <a:off x="414314" y="4773039"/>
            <a:ext cx="584069" cy="177377"/>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48" name="Shape 148"/>
        <p:cNvGrpSpPr/>
        <p:nvPr/>
      </p:nvGrpSpPr>
      <p:grpSpPr>
        <a:xfrm>
          <a:off x="0" y="0"/>
          <a:ext cx="0" cy="0"/>
          <a:chOff x="0" y="0"/>
          <a:chExt cx="0" cy="0"/>
        </a:xfrm>
      </p:grpSpPr>
      <p:sp>
        <p:nvSpPr>
          <p:cNvPr id="149" name="Google Shape;149;p29"/>
          <p:cNvSpPr txBox="1"/>
          <p:nvPr>
            <p:ph type="title"/>
          </p:nvPr>
        </p:nvSpPr>
        <p:spPr>
          <a:xfrm>
            <a:off x="457200" y="457201"/>
            <a:ext cx="8229600" cy="228600"/>
          </a:xfrm>
          <a:prstGeom prst="rect">
            <a:avLst/>
          </a:prstGeom>
          <a:noFill/>
          <a:ln>
            <a:noFill/>
          </a:ln>
        </p:spPr>
        <p:txBody>
          <a:bodyPr anchorCtr="0" anchor="t" bIns="34275" lIns="0" spcFirstLastPara="1" rIns="68575" wrap="square" tIns="0">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50" name="Google Shape;150;p29"/>
          <p:cNvSpPr txBox="1"/>
          <p:nvPr>
            <p:ph idx="1" type="body"/>
          </p:nvPr>
        </p:nvSpPr>
        <p:spPr>
          <a:xfrm>
            <a:off x="457200" y="1409701"/>
            <a:ext cx="8229600" cy="27432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1600"/>
              <a:buNone/>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28600" lvl="3" marL="1828800" rtl="0" algn="l">
              <a:lnSpc>
                <a:spcPct val="100000"/>
              </a:lnSpc>
              <a:spcBef>
                <a:spcPts val="0"/>
              </a:spcBef>
              <a:spcAft>
                <a:spcPts val="0"/>
              </a:spcAft>
              <a:buSzPts val="900"/>
              <a:buNone/>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
        <p:nvSpPr>
          <p:cNvPr id="151" name="Google Shape;151;p29"/>
          <p:cNvSpPr txBox="1"/>
          <p:nvPr>
            <p:ph idx="2" type="body"/>
          </p:nvPr>
        </p:nvSpPr>
        <p:spPr>
          <a:xfrm>
            <a:off x="1239014" y="4814288"/>
            <a:ext cx="5575500" cy="1512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600"/>
              <a:buNone/>
              <a:defRPr b="1" sz="800">
                <a:solidFill>
                  <a:schemeClr val="dk1"/>
                </a:solidFill>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
        <p:nvSpPr>
          <p:cNvPr id="152" name="Google Shape;152;p29"/>
          <p:cNvSpPr txBox="1"/>
          <p:nvPr>
            <p:ph idx="10" type="dt"/>
          </p:nvPr>
        </p:nvSpPr>
        <p:spPr>
          <a:xfrm>
            <a:off x="7040301" y="4743450"/>
            <a:ext cx="5607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53" name="Google Shape;153;p29"/>
          <p:cNvSpPr txBox="1"/>
          <p:nvPr>
            <p:ph idx="11" type="ftr"/>
          </p:nvPr>
        </p:nvSpPr>
        <p:spPr>
          <a:xfrm>
            <a:off x="457200" y="4343400"/>
            <a:ext cx="4172100" cy="246900"/>
          </a:xfrm>
          <a:prstGeom prst="rect">
            <a:avLst/>
          </a:prstGeom>
          <a:noFill/>
          <a:ln>
            <a:noFill/>
          </a:ln>
        </p:spPr>
        <p:txBody>
          <a:bodyPr anchorCtr="0" anchor="b" bIns="34275" lIns="0" spcFirstLastPara="1" rIns="68575" wrap="square" tIns="0">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54" name="Google Shape;154;p29"/>
          <p:cNvSpPr txBox="1"/>
          <p:nvPr>
            <p:ph idx="12" type="sldNum"/>
          </p:nvPr>
        </p:nvSpPr>
        <p:spPr>
          <a:xfrm>
            <a:off x="8435942" y="5234549"/>
            <a:ext cx="3618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155" name="Shape 155"/>
        <p:cNvGrpSpPr/>
        <p:nvPr/>
      </p:nvGrpSpPr>
      <p:grpSpPr>
        <a:xfrm>
          <a:off x="0" y="0"/>
          <a:ext cx="0" cy="0"/>
          <a:chOff x="0" y="0"/>
          <a:chExt cx="0" cy="0"/>
        </a:xfrm>
      </p:grpSpPr>
      <p:sp>
        <p:nvSpPr>
          <p:cNvPr id="156" name="Google Shape;156;p30"/>
          <p:cNvSpPr txBox="1"/>
          <p:nvPr>
            <p:ph type="title"/>
          </p:nvPr>
        </p:nvSpPr>
        <p:spPr>
          <a:xfrm>
            <a:off x="457200" y="457200"/>
            <a:ext cx="8229600" cy="263400"/>
          </a:xfrm>
          <a:prstGeom prst="rect">
            <a:avLst/>
          </a:prstGeom>
          <a:noFill/>
          <a:ln>
            <a:noFill/>
          </a:ln>
        </p:spPr>
        <p:txBody>
          <a:bodyPr anchorCtr="0" anchor="t" bIns="34275" lIns="0" spcFirstLastPara="1" rIns="68575" wrap="square" tIns="0">
            <a:noAutofit/>
          </a:bodyPr>
          <a:lstStyle>
            <a:lvl1pPr lvl="0" rtl="0" algn="l">
              <a:lnSpc>
                <a:spcPct val="90000"/>
              </a:lnSpc>
              <a:spcBef>
                <a:spcPts val="0"/>
              </a:spcBef>
              <a:spcAft>
                <a:spcPts val="0"/>
              </a:spcAft>
              <a:buClr>
                <a:schemeClr val="dk1"/>
              </a:buClr>
              <a:buSzPts val="1500"/>
              <a:buFont typeface="Arial"/>
              <a:buNone/>
              <a:defRPr sz="1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57" name="Google Shape;157;p30"/>
          <p:cNvSpPr txBox="1"/>
          <p:nvPr>
            <p:ph idx="1" type="body"/>
          </p:nvPr>
        </p:nvSpPr>
        <p:spPr>
          <a:xfrm>
            <a:off x="457200" y="1409700"/>
            <a:ext cx="8229600" cy="27432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1800"/>
              <a:buNone/>
              <a:defRPr sz="2400"/>
            </a:lvl1pPr>
            <a:lvl2pPr indent="-330200" lvl="1" marL="914400" rtl="0" algn="l">
              <a:lnSpc>
                <a:spcPct val="100000"/>
              </a:lnSpc>
              <a:spcBef>
                <a:spcPts val="0"/>
              </a:spcBef>
              <a:spcAft>
                <a:spcPts val="0"/>
              </a:spcAft>
              <a:buSzPts val="1600"/>
              <a:buChar char="•"/>
              <a:defRPr sz="2100"/>
            </a:lvl2pPr>
            <a:lvl3pPr indent="-317500" lvl="2" marL="1371600" rtl="0" algn="l">
              <a:lnSpc>
                <a:spcPct val="100000"/>
              </a:lnSpc>
              <a:spcBef>
                <a:spcPts val="0"/>
              </a:spcBef>
              <a:spcAft>
                <a:spcPts val="0"/>
              </a:spcAft>
              <a:buSzPts val="1400"/>
              <a:buChar char="•"/>
              <a:defRPr sz="1800"/>
            </a:lvl3pPr>
            <a:lvl4pPr indent="-298450" lvl="3" marL="1828800" rtl="0" algn="l">
              <a:lnSpc>
                <a:spcPct val="100000"/>
              </a:lnSpc>
              <a:spcBef>
                <a:spcPts val="0"/>
              </a:spcBef>
              <a:spcAft>
                <a:spcPts val="0"/>
              </a:spcAft>
              <a:buSzPts val="1100"/>
              <a:buChar char="•"/>
              <a:defRPr sz="1500"/>
            </a:lvl4pPr>
            <a:lvl5pPr indent="-298450" lvl="4" marL="2286000" rtl="0" algn="l">
              <a:lnSpc>
                <a:spcPct val="100000"/>
              </a:lnSpc>
              <a:spcBef>
                <a:spcPts val="0"/>
              </a:spcBef>
              <a:spcAft>
                <a:spcPts val="0"/>
              </a:spcAft>
              <a:buSzPts val="1100"/>
              <a:buChar char="•"/>
              <a:defRPr sz="1500"/>
            </a:lvl5pPr>
            <a:lvl6pPr indent="-298450" lvl="5" marL="2743200" rtl="0" algn="l">
              <a:lnSpc>
                <a:spcPct val="100000"/>
              </a:lnSpc>
              <a:spcBef>
                <a:spcPts val="0"/>
              </a:spcBef>
              <a:spcAft>
                <a:spcPts val="0"/>
              </a:spcAft>
              <a:buClr>
                <a:schemeClr val="dk1"/>
              </a:buClr>
              <a:buSzPts val="1100"/>
              <a:buChar char="o"/>
              <a:defRPr sz="1500"/>
            </a:lvl6pPr>
            <a:lvl7pPr indent="-298450" lvl="6" marL="3200400" rtl="0" algn="l">
              <a:lnSpc>
                <a:spcPct val="100000"/>
              </a:lnSpc>
              <a:spcBef>
                <a:spcPts val="0"/>
              </a:spcBef>
              <a:spcAft>
                <a:spcPts val="0"/>
              </a:spcAft>
              <a:buClr>
                <a:schemeClr val="dk1"/>
              </a:buClr>
              <a:buSzPts val="1100"/>
              <a:buChar char="o"/>
              <a:defRPr sz="1500"/>
            </a:lvl7pPr>
            <a:lvl8pPr indent="-298450" lvl="7" marL="3657600" rtl="0" algn="l">
              <a:lnSpc>
                <a:spcPct val="100000"/>
              </a:lnSpc>
              <a:spcBef>
                <a:spcPts val="0"/>
              </a:spcBef>
              <a:spcAft>
                <a:spcPts val="0"/>
              </a:spcAft>
              <a:buClr>
                <a:schemeClr val="dk1"/>
              </a:buClr>
              <a:buSzPts val="1100"/>
              <a:buChar char="•"/>
              <a:defRPr sz="1500"/>
            </a:lvl8pPr>
            <a:lvl9pPr indent="-298450" lvl="8" marL="4114800" rtl="0" algn="l">
              <a:lnSpc>
                <a:spcPct val="100000"/>
              </a:lnSpc>
              <a:spcBef>
                <a:spcPts val="0"/>
              </a:spcBef>
              <a:spcAft>
                <a:spcPts val="0"/>
              </a:spcAft>
              <a:buClr>
                <a:schemeClr val="dk1"/>
              </a:buClr>
              <a:buSzPts val="1100"/>
              <a:buChar char="o"/>
              <a:defRPr sz="1500"/>
            </a:lvl9pPr>
          </a:lstStyle>
          <a:p/>
        </p:txBody>
      </p:sp>
      <p:sp>
        <p:nvSpPr>
          <p:cNvPr id="158" name="Google Shape;158;p30"/>
          <p:cNvSpPr txBox="1"/>
          <p:nvPr>
            <p:ph idx="2" type="body"/>
          </p:nvPr>
        </p:nvSpPr>
        <p:spPr>
          <a:xfrm>
            <a:off x="457200" y="668438"/>
            <a:ext cx="8229600" cy="2346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1100"/>
              <a:buNone/>
              <a:defRPr sz="1500"/>
            </a:lvl1pPr>
            <a:lvl2pPr indent="-228600" lvl="1" marL="914400" rtl="0" algn="l">
              <a:lnSpc>
                <a:spcPct val="100000"/>
              </a:lnSpc>
              <a:spcBef>
                <a:spcPts val="0"/>
              </a:spcBef>
              <a:spcAft>
                <a:spcPts val="0"/>
              </a:spcAft>
              <a:buSzPts val="800"/>
              <a:buNone/>
              <a:defRPr sz="1100"/>
            </a:lvl2pPr>
            <a:lvl3pPr indent="-228600" lvl="2" marL="1371600" rtl="0" algn="l">
              <a:lnSpc>
                <a:spcPct val="100000"/>
              </a:lnSpc>
              <a:spcBef>
                <a:spcPts val="0"/>
              </a:spcBef>
              <a:spcAft>
                <a:spcPts val="0"/>
              </a:spcAft>
              <a:buSzPts val="700"/>
              <a:buNone/>
              <a:defRPr sz="900"/>
            </a:lvl3pPr>
            <a:lvl4pPr indent="-228600" lvl="3" marL="1828800" rtl="0" algn="l">
              <a:lnSpc>
                <a:spcPct val="100000"/>
              </a:lnSpc>
              <a:spcBef>
                <a:spcPts val="0"/>
              </a:spcBef>
              <a:spcAft>
                <a:spcPts val="0"/>
              </a:spcAft>
              <a:buSzPts val="600"/>
              <a:buNone/>
              <a:defRPr sz="800"/>
            </a:lvl4pPr>
            <a:lvl5pPr indent="-228600" lvl="4" marL="2286000" rtl="0" algn="l">
              <a:lnSpc>
                <a:spcPct val="100000"/>
              </a:lnSpc>
              <a:spcBef>
                <a:spcPts val="0"/>
              </a:spcBef>
              <a:spcAft>
                <a:spcPts val="0"/>
              </a:spcAft>
              <a:buSzPts val="600"/>
              <a:buNone/>
              <a:defRPr sz="800"/>
            </a:lvl5pPr>
            <a:lvl6pPr indent="-228600" lvl="5" marL="2743200" rtl="0" algn="l">
              <a:lnSpc>
                <a:spcPct val="100000"/>
              </a:lnSpc>
              <a:spcBef>
                <a:spcPts val="0"/>
              </a:spcBef>
              <a:spcAft>
                <a:spcPts val="0"/>
              </a:spcAft>
              <a:buClr>
                <a:schemeClr val="dk1"/>
              </a:buClr>
              <a:buSzPts val="600"/>
              <a:buNone/>
              <a:defRPr sz="800"/>
            </a:lvl6pPr>
            <a:lvl7pPr indent="-228600" lvl="6" marL="3200400" rtl="0" algn="l">
              <a:lnSpc>
                <a:spcPct val="100000"/>
              </a:lnSpc>
              <a:spcBef>
                <a:spcPts val="0"/>
              </a:spcBef>
              <a:spcAft>
                <a:spcPts val="0"/>
              </a:spcAft>
              <a:buClr>
                <a:schemeClr val="dk1"/>
              </a:buClr>
              <a:buSzPts val="600"/>
              <a:buNone/>
              <a:defRPr sz="800"/>
            </a:lvl7pPr>
            <a:lvl8pPr indent="-228600" lvl="7" marL="3657600" rtl="0" algn="l">
              <a:lnSpc>
                <a:spcPct val="100000"/>
              </a:lnSpc>
              <a:spcBef>
                <a:spcPts val="0"/>
              </a:spcBef>
              <a:spcAft>
                <a:spcPts val="0"/>
              </a:spcAft>
              <a:buClr>
                <a:schemeClr val="dk1"/>
              </a:buClr>
              <a:buSzPts val="600"/>
              <a:buNone/>
              <a:defRPr sz="800"/>
            </a:lvl8pPr>
            <a:lvl9pPr indent="-228600" lvl="8" marL="4114800" rtl="0" algn="l">
              <a:lnSpc>
                <a:spcPct val="100000"/>
              </a:lnSpc>
              <a:spcBef>
                <a:spcPts val="0"/>
              </a:spcBef>
              <a:spcAft>
                <a:spcPts val="0"/>
              </a:spcAft>
              <a:buClr>
                <a:schemeClr val="dk1"/>
              </a:buClr>
              <a:buSzPts val="600"/>
              <a:buNone/>
              <a:defRPr sz="800"/>
            </a:lvl9pPr>
          </a:lstStyle>
          <a:p/>
        </p:txBody>
      </p:sp>
      <p:sp>
        <p:nvSpPr>
          <p:cNvPr id="159" name="Google Shape;159;p30"/>
          <p:cNvSpPr txBox="1"/>
          <p:nvPr>
            <p:ph idx="3" type="body"/>
          </p:nvPr>
        </p:nvSpPr>
        <p:spPr>
          <a:xfrm>
            <a:off x="1239014" y="4814288"/>
            <a:ext cx="5575500" cy="1512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600"/>
              <a:buNone/>
              <a:defRPr b="1" sz="800">
                <a:solidFill>
                  <a:schemeClr val="dk1"/>
                </a:solidFill>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
        <p:nvSpPr>
          <p:cNvPr id="160" name="Google Shape;160;p30"/>
          <p:cNvSpPr txBox="1"/>
          <p:nvPr>
            <p:ph idx="10" type="dt"/>
          </p:nvPr>
        </p:nvSpPr>
        <p:spPr>
          <a:xfrm>
            <a:off x="7040301" y="4743450"/>
            <a:ext cx="5607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61" name="Google Shape;161;p30"/>
          <p:cNvSpPr txBox="1"/>
          <p:nvPr>
            <p:ph idx="11" type="ftr"/>
          </p:nvPr>
        </p:nvSpPr>
        <p:spPr>
          <a:xfrm>
            <a:off x="457200" y="4343400"/>
            <a:ext cx="4172100" cy="246900"/>
          </a:xfrm>
          <a:prstGeom prst="rect">
            <a:avLst/>
          </a:prstGeom>
          <a:noFill/>
          <a:ln>
            <a:noFill/>
          </a:ln>
        </p:spPr>
        <p:txBody>
          <a:bodyPr anchorCtr="0" anchor="b" bIns="34275" lIns="0" spcFirstLastPara="1" rIns="68575" wrap="square" tIns="0">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62" name="Google Shape;162;p30"/>
          <p:cNvSpPr txBox="1"/>
          <p:nvPr>
            <p:ph idx="12" type="sldNum"/>
          </p:nvPr>
        </p:nvSpPr>
        <p:spPr>
          <a:xfrm>
            <a:off x="8435942" y="5234549"/>
            <a:ext cx="3618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163" name="Shape 163"/>
        <p:cNvGrpSpPr/>
        <p:nvPr/>
      </p:nvGrpSpPr>
      <p:grpSpPr>
        <a:xfrm>
          <a:off x="0" y="0"/>
          <a:ext cx="0" cy="0"/>
          <a:chOff x="0" y="0"/>
          <a:chExt cx="0" cy="0"/>
        </a:xfrm>
      </p:grpSpPr>
      <p:sp>
        <p:nvSpPr>
          <p:cNvPr id="164" name="Google Shape;164;p31"/>
          <p:cNvSpPr txBox="1"/>
          <p:nvPr>
            <p:ph type="title"/>
          </p:nvPr>
        </p:nvSpPr>
        <p:spPr>
          <a:xfrm>
            <a:off x="457200" y="457200"/>
            <a:ext cx="3486300" cy="263400"/>
          </a:xfrm>
          <a:prstGeom prst="rect">
            <a:avLst/>
          </a:prstGeom>
          <a:noFill/>
          <a:ln>
            <a:noFill/>
          </a:ln>
        </p:spPr>
        <p:txBody>
          <a:bodyPr anchorCtr="0" anchor="t" bIns="34275" lIns="0" spcFirstLastPara="1" rIns="68575" wrap="square" tIns="0">
            <a:noAutofit/>
          </a:bodyPr>
          <a:lstStyle>
            <a:lvl1pPr lvl="0" rtl="0" algn="l">
              <a:lnSpc>
                <a:spcPct val="90000"/>
              </a:lnSpc>
              <a:spcBef>
                <a:spcPts val="0"/>
              </a:spcBef>
              <a:spcAft>
                <a:spcPts val="0"/>
              </a:spcAft>
              <a:buClr>
                <a:schemeClr val="dk1"/>
              </a:buClr>
              <a:buSzPts val="1500"/>
              <a:buFont typeface="Arial"/>
              <a:buNone/>
              <a:defRPr sz="1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65" name="Google Shape;165;p31"/>
          <p:cNvSpPr/>
          <p:nvPr>
            <p:ph idx="2" type="pic"/>
          </p:nvPr>
        </p:nvSpPr>
        <p:spPr>
          <a:xfrm>
            <a:off x="2138646" y="1085849"/>
            <a:ext cx="4946700" cy="3297900"/>
          </a:xfrm>
          <a:prstGeom prst="rect">
            <a:avLst/>
          </a:prstGeom>
          <a:noFill/>
          <a:ln>
            <a:noFill/>
          </a:ln>
        </p:spPr>
      </p:sp>
      <p:sp>
        <p:nvSpPr>
          <p:cNvPr id="166" name="Google Shape;166;p31"/>
          <p:cNvSpPr txBox="1"/>
          <p:nvPr>
            <p:ph idx="1" type="body"/>
          </p:nvPr>
        </p:nvSpPr>
        <p:spPr>
          <a:xfrm>
            <a:off x="457200" y="668438"/>
            <a:ext cx="8229600" cy="2346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1100"/>
              <a:buNone/>
              <a:defRPr sz="1500"/>
            </a:lvl1pPr>
            <a:lvl2pPr indent="-228600" lvl="1" marL="914400" rtl="0" algn="l">
              <a:lnSpc>
                <a:spcPct val="100000"/>
              </a:lnSpc>
              <a:spcBef>
                <a:spcPts val="0"/>
              </a:spcBef>
              <a:spcAft>
                <a:spcPts val="0"/>
              </a:spcAft>
              <a:buSzPts val="800"/>
              <a:buNone/>
              <a:defRPr sz="1100"/>
            </a:lvl2pPr>
            <a:lvl3pPr indent="-228600" lvl="2" marL="1371600" rtl="0" algn="l">
              <a:lnSpc>
                <a:spcPct val="100000"/>
              </a:lnSpc>
              <a:spcBef>
                <a:spcPts val="0"/>
              </a:spcBef>
              <a:spcAft>
                <a:spcPts val="0"/>
              </a:spcAft>
              <a:buSzPts val="700"/>
              <a:buNone/>
              <a:defRPr sz="900"/>
            </a:lvl3pPr>
            <a:lvl4pPr indent="-228600" lvl="3" marL="1828800" rtl="0" algn="l">
              <a:lnSpc>
                <a:spcPct val="100000"/>
              </a:lnSpc>
              <a:spcBef>
                <a:spcPts val="0"/>
              </a:spcBef>
              <a:spcAft>
                <a:spcPts val="0"/>
              </a:spcAft>
              <a:buSzPts val="600"/>
              <a:buNone/>
              <a:defRPr sz="800"/>
            </a:lvl4pPr>
            <a:lvl5pPr indent="-228600" lvl="4" marL="2286000" rtl="0" algn="l">
              <a:lnSpc>
                <a:spcPct val="100000"/>
              </a:lnSpc>
              <a:spcBef>
                <a:spcPts val="0"/>
              </a:spcBef>
              <a:spcAft>
                <a:spcPts val="0"/>
              </a:spcAft>
              <a:buSzPts val="600"/>
              <a:buNone/>
              <a:defRPr sz="800"/>
            </a:lvl5pPr>
            <a:lvl6pPr indent="-228600" lvl="5" marL="2743200" rtl="0" algn="l">
              <a:lnSpc>
                <a:spcPct val="100000"/>
              </a:lnSpc>
              <a:spcBef>
                <a:spcPts val="0"/>
              </a:spcBef>
              <a:spcAft>
                <a:spcPts val="0"/>
              </a:spcAft>
              <a:buClr>
                <a:schemeClr val="dk1"/>
              </a:buClr>
              <a:buSzPts val="600"/>
              <a:buNone/>
              <a:defRPr sz="800"/>
            </a:lvl6pPr>
            <a:lvl7pPr indent="-228600" lvl="6" marL="3200400" rtl="0" algn="l">
              <a:lnSpc>
                <a:spcPct val="100000"/>
              </a:lnSpc>
              <a:spcBef>
                <a:spcPts val="0"/>
              </a:spcBef>
              <a:spcAft>
                <a:spcPts val="0"/>
              </a:spcAft>
              <a:buClr>
                <a:schemeClr val="dk1"/>
              </a:buClr>
              <a:buSzPts val="600"/>
              <a:buNone/>
              <a:defRPr sz="800"/>
            </a:lvl7pPr>
            <a:lvl8pPr indent="-228600" lvl="7" marL="3657600" rtl="0" algn="l">
              <a:lnSpc>
                <a:spcPct val="100000"/>
              </a:lnSpc>
              <a:spcBef>
                <a:spcPts val="0"/>
              </a:spcBef>
              <a:spcAft>
                <a:spcPts val="0"/>
              </a:spcAft>
              <a:buClr>
                <a:schemeClr val="dk1"/>
              </a:buClr>
              <a:buSzPts val="600"/>
              <a:buNone/>
              <a:defRPr sz="800"/>
            </a:lvl8pPr>
            <a:lvl9pPr indent="-228600" lvl="8" marL="4114800" rtl="0" algn="l">
              <a:lnSpc>
                <a:spcPct val="100000"/>
              </a:lnSpc>
              <a:spcBef>
                <a:spcPts val="0"/>
              </a:spcBef>
              <a:spcAft>
                <a:spcPts val="0"/>
              </a:spcAft>
              <a:buClr>
                <a:schemeClr val="dk1"/>
              </a:buClr>
              <a:buSzPts val="600"/>
              <a:buNone/>
              <a:defRPr sz="800"/>
            </a:lvl9pPr>
          </a:lstStyle>
          <a:p/>
        </p:txBody>
      </p:sp>
      <p:sp>
        <p:nvSpPr>
          <p:cNvPr id="167" name="Google Shape;167;p31"/>
          <p:cNvSpPr txBox="1"/>
          <p:nvPr>
            <p:ph idx="3" type="body"/>
          </p:nvPr>
        </p:nvSpPr>
        <p:spPr>
          <a:xfrm>
            <a:off x="1239014" y="4814288"/>
            <a:ext cx="5575500" cy="1512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600"/>
              <a:buNone/>
              <a:defRPr b="1" sz="800">
                <a:solidFill>
                  <a:schemeClr val="dk1"/>
                </a:solidFill>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
        <p:nvSpPr>
          <p:cNvPr id="168" name="Google Shape;168;p31"/>
          <p:cNvSpPr txBox="1"/>
          <p:nvPr>
            <p:ph idx="10" type="dt"/>
          </p:nvPr>
        </p:nvSpPr>
        <p:spPr>
          <a:xfrm>
            <a:off x="7040301" y="4743450"/>
            <a:ext cx="5607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69" name="Google Shape;169;p31"/>
          <p:cNvSpPr txBox="1"/>
          <p:nvPr>
            <p:ph idx="11" type="ftr"/>
          </p:nvPr>
        </p:nvSpPr>
        <p:spPr>
          <a:xfrm>
            <a:off x="457200" y="4343400"/>
            <a:ext cx="4172100" cy="246900"/>
          </a:xfrm>
          <a:prstGeom prst="rect">
            <a:avLst/>
          </a:prstGeom>
          <a:noFill/>
          <a:ln>
            <a:noFill/>
          </a:ln>
        </p:spPr>
        <p:txBody>
          <a:bodyPr anchorCtr="0" anchor="b" bIns="34275" lIns="0" spcFirstLastPara="1" rIns="68575" wrap="square" tIns="0">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70" name="Google Shape;170;p31"/>
          <p:cNvSpPr txBox="1"/>
          <p:nvPr>
            <p:ph idx="12" type="sldNum"/>
          </p:nvPr>
        </p:nvSpPr>
        <p:spPr>
          <a:xfrm>
            <a:off x="8435942" y="5234549"/>
            <a:ext cx="3618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171" name="Shape 171"/>
        <p:cNvGrpSpPr/>
        <p:nvPr/>
      </p:nvGrpSpPr>
      <p:grpSpPr>
        <a:xfrm>
          <a:off x="0" y="0"/>
          <a:ext cx="0" cy="0"/>
          <a:chOff x="0" y="0"/>
          <a:chExt cx="0" cy="0"/>
        </a:xfrm>
      </p:grpSpPr>
      <p:sp>
        <p:nvSpPr>
          <p:cNvPr id="172" name="Google Shape;172;p32"/>
          <p:cNvSpPr txBox="1"/>
          <p:nvPr>
            <p:ph type="title"/>
          </p:nvPr>
        </p:nvSpPr>
        <p:spPr>
          <a:xfrm>
            <a:off x="457200" y="457201"/>
            <a:ext cx="8229600" cy="246000"/>
          </a:xfrm>
          <a:prstGeom prst="rect">
            <a:avLst/>
          </a:prstGeom>
          <a:noFill/>
          <a:ln>
            <a:noFill/>
          </a:ln>
        </p:spPr>
        <p:txBody>
          <a:bodyPr anchorCtr="0" anchor="t" bIns="34275" lIns="0" spcFirstLastPara="1" rIns="68575" wrap="square" tIns="0">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73" name="Google Shape;173;p32"/>
          <p:cNvSpPr txBox="1"/>
          <p:nvPr>
            <p:ph idx="1" type="body"/>
          </p:nvPr>
        </p:nvSpPr>
        <p:spPr>
          <a:xfrm>
            <a:off x="457200" y="1418381"/>
            <a:ext cx="3486300" cy="2743200"/>
          </a:xfrm>
          <a:prstGeom prst="rect">
            <a:avLst/>
          </a:prstGeom>
          <a:noFill/>
          <a:ln>
            <a:noFill/>
          </a:ln>
        </p:spPr>
        <p:txBody>
          <a:bodyPr anchorCtr="0" anchor="t" bIns="34275" lIns="0" spcFirstLastPara="1" rIns="68575" wrap="square" tIns="34275">
            <a:noAutofit/>
          </a:bodyPr>
          <a:lstStyle>
            <a:lvl1pPr indent="-228600" lvl="0" marL="457200" rtl="0" algn="l">
              <a:lnSpc>
                <a:spcPct val="100000"/>
              </a:lnSpc>
              <a:spcBef>
                <a:spcPts val="0"/>
              </a:spcBef>
              <a:spcAft>
                <a:spcPts val="0"/>
              </a:spcAft>
              <a:buSzPts val="1600"/>
              <a:buNone/>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
        <p:nvSpPr>
          <p:cNvPr id="174" name="Google Shape;174;p32"/>
          <p:cNvSpPr txBox="1"/>
          <p:nvPr>
            <p:ph idx="2" type="body"/>
          </p:nvPr>
        </p:nvSpPr>
        <p:spPr>
          <a:xfrm>
            <a:off x="4629150" y="1418381"/>
            <a:ext cx="3486300" cy="2743200"/>
          </a:xfrm>
          <a:prstGeom prst="rect">
            <a:avLst/>
          </a:prstGeom>
          <a:noFill/>
          <a:ln>
            <a:noFill/>
          </a:ln>
        </p:spPr>
        <p:txBody>
          <a:bodyPr anchorCtr="0" anchor="t" bIns="34275" lIns="0" spcFirstLastPara="1" rIns="68575" wrap="square" tIns="34275">
            <a:noAutofit/>
          </a:bodyPr>
          <a:lstStyle>
            <a:lvl1pPr indent="-228600" lvl="0" marL="457200" rtl="0" algn="l">
              <a:lnSpc>
                <a:spcPct val="100000"/>
              </a:lnSpc>
              <a:spcBef>
                <a:spcPts val="0"/>
              </a:spcBef>
              <a:spcAft>
                <a:spcPts val="0"/>
              </a:spcAft>
              <a:buSzPts val="1600"/>
              <a:buNone/>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
        <p:nvSpPr>
          <p:cNvPr id="175" name="Google Shape;175;p32"/>
          <p:cNvSpPr txBox="1"/>
          <p:nvPr>
            <p:ph idx="3" type="body"/>
          </p:nvPr>
        </p:nvSpPr>
        <p:spPr>
          <a:xfrm>
            <a:off x="1239014" y="4814288"/>
            <a:ext cx="5575500" cy="1512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600"/>
              <a:buNone/>
              <a:defRPr b="1" sz="800">
                <a:solidFill>
                  <a:schemeClr val="dk1"/>
                </a:solidFill>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
        <p:nvSpPr>
          <p:cNvPr id="176" name="Google Shape;176;p32"/>
          <p:cNvSpPr txBox="1"/>
          <p:nvPr>
            <p:ph idx="4" type="body"/>
          </p:nvPr>
        </p:nvSpPr>
        <p:spPr>
          <a:xfrm>
            <a:off x="457200" y="668438"/>
            <a:ext cx="8229600" cy="2346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1100"/>
              <a:buNone/>
              <a:defRPr sz="1500"/>
            </a:lvl1pPr>
            <a:lvl2pPr indent="-228600" lvl="1" marL="914400" rtl="0" algn="l">
              <a:lnSpc>
                <a:spcPct val="100000"/>
              </a:lnSpc>
              <a:spcBef>
                <a:spcPts val="0"/>
              </a:spcBef>
              <a:spcAft>
                <a:spcPts val="0"/>
              </a:spcAft>
              <a:buSzPts val="800"/>
              <a:buNone/>
              <a:defRPr sz="1100"/>
            </a:lvl2pPr>
            <a:lvl3pPr indent="-228600" lvl="2" marL="1371600" rtl="0" algn="l">
              <a:lnSpc>
                <a:spcPct val="100000"/>
              </a:lnSpc>
              <a:spcBef>
                <a:spcPts val="0"/>
              </a:spcBef>
              <a:spcAft>
                <a:spcPts val="0"/>
              </a:spcAft>
              <a:buSzPts val="700"/>
              <a:buNone/>
              <a:defRPr sz="900"/>
            </a:lvl3pPr>
            <a:lvl4pPr indent="-228600" lvl="3" marL="1828800" rtl="0" algn="l">
              <a:lnSpc>
                <a:spcPct val="100000"/>
              </a:lnSpc>
              <a:spcBef>
                <a:spcPts val="0"/>
              </a:spcBef>
              <a:spcAft>
                <a:spcPts val="0"/>
              </a:spcAft>
              <a:buSzPts val="600"/>
              <a:buNone/>
              <a:defRPr sz="800"/>
            </a:lvl4pPr>
            <a:lvl5pPr indent="-228600" lvl="4" marL="2286000" rtl="0" algn="l">
              <a:lnSpc>
                <a:spcPct val="100000"/>
              </a:lnSpc>
              <a:spcBef>
                <a:spcPts val="0"/>
              </a:spcBef>
              <a:spcAft>
                <a:spcPts val="0"/>
              </a:spcAft>
              <a:buSzPts val="600"/>
              <a:buNone/>
              <a:defRPr sz="800"/>
            </a:lvl5pPr>
            <a:lvl6pPr indent="-228600" lvl="5" marL="2743200" rtl="0" algn="l">
              <a:lnSpc>
                <a:spcPct val="100000"/>
              </a:lnSpc>
              <a:spcBef>
                <a:spcPts val="0"/>
              </a:spcBef>
              <a:spcAft>
                <a:spcPts val="0"/>
              </a:spcAft>
              <a:buClr>
                <a:schemeClr val="dk1"/>
              </a:buClr>
              <a:buSzPts val="600"/>
              <a:buNone/>
              <a:defRPr sz="800"/>
            </a:lvl6pPr>
            <a:lvl7pPr indent="-228600" lvl="6" marL="3200400" rtl="0" algn="l">
              <a:lnSpc>
                <a:spcPct val="100000"/>
              </a:lnSpc>
              <a:spcBef>
                <a:spcPts val="0"/>
              </a:spcBef>
              <a:spcAft>
                <a:spcPts val="0"/>
              </a:spcAft>
              <a:buClr>
                <a:schemeClr val="dk1"/>
              </a:buClr>
              <a:buSzPts val="600"/>
              <a:buNone/>
              <a:defRPr sz="800"/>
            </a:lvl7pPr>
            <a:lvl8pPr indent="-228600" lvl="7" marL="3657600" rtl="0" algn="l">
              <a:lnSpc>
                <a:spcPct val="100000"/>
              </a:lnSpc>
              <a:spcBef>
                <a:spcPts val="0"/>
              </a:spcBef>
              <a:spcAft>
                <a:spcPts val="0"/>
              </a:spcAft>
              <a:buClr>
                <a:schemeClr val="dk1"/>
              </a:buClr>
              <a:buSzPts val="600"/>
              <a:buNone/>
              <a:defRPr sz="800"/>
            </a:lvl8pPr>
            <a:lvl9pPr indent="-228600" lvl="8" marL="4114800" rtl="0" algn="l">
              <a:lnSpc>
                <a:spcPct val="100000"/>
              </a:lnSpc>
              <a:spcBef>
                <a:spcPts val="0"/>
              </a:spcBef>
              <a:spcAft>
                <a:spcPts val="0"/>
              </a:spcAft>
              <a:buClr>
                <a:schemeClr val="dk1"/>
              </a:buClr>
              <a:buSzPts val="600"/>
              <a:buNone/>
              <a:defRPr sz="800"/>
            </a:lvl9pPr>
          </a:lstStyle>
          <a:p/>
        </p:txBody>
      </p:sp>
      <p:sp>
        <p:nvSpPr>
          <p:cNvPr id="177" name="Google Shape;177;p32"/>
          <p:cNvSpPr txBox="1"/>
          <p:nvPr>
            <p:ph idx="10" type="dt"/>
          </p:nvPr>
        </p:nvSpPr>
        <p:spPr>
          <a:xfrm>
            <a:off x="7040301" y="4743450"/>
            <a:ext cx="5607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78" name="Google Shape;178;p32"/>
          <p:cNvSpPr txBox="1"/>
          <p:nvPr>
            <p:ph idx="11" type="ftr"/>
          </p:nvPr>
        </p:nvSpPr>
        <p:spPr>
          <a:xfrm>
            <a:off x="457200" y="4343400"/>
            <a:ext cx="4172100" cy="246900"/>
          </a:xfrm>
          <a:prstGeom prst="rect">
            <a:avLst/>
          </a:prstGeom>
          <a:noFill/>
          <a:ln>
            <a:noFill/>
          </a:ln>
        </p:spPr>
        <p:txBody>
          <a:bodyPr anchorCtr="0" anchor="b" bIns="34275" lIns="0" spcFirstLastPara="1" rIns="68575" wrap="square" tIns="0">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79" name="Google Shape;179;p32"/>
          <p:cNvSpPr txBox="1"/>
          <p:nvPr>
            <p:ph idx="12" type="sldNum"/>
          </p:nvPr>
        </p:nvSpPr>
        <p:spPr>
          <a:xfrm>
            <a:off x="8435942" y="5234549"/>
            <a:ext cx="3618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180" name="Shape 180"/>
        <p:cNvGrpSpPr/>
        <p:nvPr/>
      </p:nvGrpSpPr>
      <p:grpSpPr>
        <a:xfrm>
          <a:off x="0" y="0"/>
          <a:ext cx="0" cy="0"/>
          <a:chOff x="0" y="0"/>
          <a:chExt cx="0" cy="0"/>
        </a:xfrm>
      </p:grpSpPr>
      <p:sp>
        <p:nvSpPr>
          <p:cNvPr id="181" name="Google Shape;181;p33"/>
          <p:cNvSpPr txBox="1"/>
          <p:nvPr>
            <p:ph type="title"/>
          </p:nvPr>
        </p:nvSpPr>
        <p:spPr>
          <a:xfrm>
            <a:off x="457200" y="457200"/>
            <a:ext cx="8229600" cy="246000"/>
          </a:xfrm>
          <a:prstGeom prst="rect">
            <a:avLst/>
          </a:prstGeom>
          <a:noFill/>
          <a:ln>
            <a:noFill/>
          </a:ln>
        </p:spPr>
        <p:txBody>
          <a:bodyPr anchorCtr="0" anchor="t" bIns="34275" lIns="0" spcFirstLastPara="1" rIns="68575" wrap="square" tIns="0">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82" name="Google Shape;182;p33"/>
          <p:cNvSpPr txBox="1"/>
          <p:nvPr>
            <p:ph idx="1" type="body"/>
          </p:nvPr>
        </p:nvSpPr>
        <p:spPr>
          <a:xfrm>
            <a:off x="457201" y="1409699"/>
            <a:ext cx="3486300" cy="3699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1400"/>
              <a:buNone/>
              <a:defRPr b="1" sz="1800"/>
            </a:lvl1pPr>
            <a:lvl2pPr indent="-228600" lvl="1" marL="914400" rtl="0" algn="l">
              <a:lnSpc>
                <a:spcPct val="100000"/>
              </a:lnSpc>
              <a:spcBef>
                <a:spcPts val="0"/>
              </a:spcBef>
              <a:spcAft>
                <a:spcPts val="0"/>
              </a:spcAft>
              <a:buSzPts val="1100"/>
              <a:buNone/>
              <a:defRPr b="1" sz="1500"/>
            </a:lvl2pPr>
            <a:lvl3pPr indent="-228600" lvl="2" marL="1371600" rtl="0" algn="l">
              <a:lnSpc>
                <a:spcPct val="100000"/>
              </a:lnSpc>
              <a:spcBef>
                <a:spcPts val="0"/>
              </a:spcBef>
              <a:spcAft>
                <a:spcPts val="0"/>
              </a:spcAft>
              <a:buSzPts val="1000"/>
              <a:buNone/>
              <a:defRPr b="1" sz="1400"/>
            </a:lvl3pPr>
            <a:lvl4pPr indent="-228600" lvl="3" marL="1828800" rtl="0" algn="l">
              <a:lnSpc>
                <a:spcPct val="100000"/>
              </a:lnSpc>
              <a:spcBef>
                <a:spcPts val="0"/>
              </a:spcBef>
              <a:spcAft>
                <a:spcPts val="0"/>
              </a:spcAft>
              <a:buSzPts val="900"/>
              <a:buNone/>
              <a:defRPr b="1" sz="1200"/>
            </a:lvl4pPr>
            <a:lvl5pPr indent="-228600" lvl="4" marL="2286000" rtl="0" algn="l">
              <a:lnSpc>
                <a:spcPct val="100000"/>
              </a:lnSpc>
              <a:spcBef>
                <a:spcPts val="0"/>
              </a:spcBef>
              <a:spcAft>
                <a:spcPts val="0"/>
              </a:spcAft>
              <a:buSzPts val="900"/>
              <a:buNone/>
              <a:defRPr b="1" sz="1200"/>
            </a:lvl5pPr>
            <a:lvl6pPr indent="-228600" lvl="5" marL="2743200" rtl="0" algn="l">
              <a:lnSpc>
                <a:spcPct val="100000"/>
              </a:lnSpc>
              <a:spcBef>
                <a:spcPts val="0"/>
              </a:spcBef>
              <a:spcAft>
                <a:spcPts val="0"/>
              </a:spcAft>
              <a:buClr>
                <a:schemeClr val="dk1"/>
              </a:buClr>
              <a:buSzPts val="900"/>
              <a:buNone/>
              <a:defRPr b="1" sz="1200"/>
            </a:lvl6pPr>
            <a:lvl7pPr indent="-228600" lvl="6" marL="3200400" rtl="0" algn="l">
              <a:lnSpc>
                <a:spcPct val="100000"/>
              </a:lnSpc>
              <a:spcBef>
                <a:spcPts val="0"/>
              </a:spcBef>
              <a:spcAft>
                <a:spcPts val="0"/>
              </a:spcAft>
              <a:buClr>
                <a:schemeClr val="dk1"/>
              </a:buClr>
              <a:buSzPts val="900"/>
              <a:buNone/>
              <a:defRPr b="1" sz="1200"/>
            </a:lvl7pPr>
            <a:lvl8pPr indent="-228600" lvl="7" marL="3657600" rtl="0" algn="l">
              <a:lnSpc>
                <a:spcPct val="100000"/>
              </a:lnSpc>
              <a:spcBef>
                <a:spcPts val="0"/>
              </a:spcBef>
              <a:spcAft>
                <a:spcPts val="0"/>
              </a:spcAft>
              <a:buClr>
                <a:schemeClr val="dk1"/>
              </a:buClr>
              <a:buSzPts val="900"/>
              <a:buNone/>
              <a:defRPr b="1" sz="1200"/>
            </a:lvl8pPr>
            <a:lvl9pPr indent="-228600" lvl="8" marL="4114800" rtl="0" algn="l">
              <a:lnSpc>
                <a:spcPct val="100000"/>
              </a:lnSpc>
              <a:spcBef>
                <a:spcPts val="0"/>
              </a:spcBef>
              <a:spcAft>
                <a:spcPts val="0"/>
              </a:spcAft>
              <a:buClr>
                <a:schemeClr val="dk1"/>
              </a:buClr>
              <a:buSzPts val="900"/>
              <a:buNone/>
              <a:defRPr b="1" sz="1200"/>
            </a:lvl9pPr>
          </a:lstStyle>
          <a:p/>
        </p:txBody>
      </p:sp>
      <p:sp>
        <p:nvSpPr>
          <p:cNvPr id="183" name="Google Shape;183;p33"/>
          <p:cNvSpPr txBox="1"/>
          <p:nvPr>
            <p:ph idx="2" type="body"/>
          </p:nvPr>
        </p:nvSpPr>
        <p:spPr>
          <a:xfrm>
            <a:off x="457201" y="1878806"/>
            <a:ext cx="3486300" cy="22740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1600"/>
              <a:buNone/>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
        <p:nvSpPr>
          <p:cNvPr id="184" name="Google Shape;184;p33"/>
          <p:cNvSpPr txBox="1"/>
          <p:nvPr>
            <p:ph idx="3" type="body"/>
          </p:nvPr>
        </p:nvSpPr>
        <p:spPr>
          <a:xfrm>
            <a:off x="4629150" y="1409699"/>
            <a:ext cx="4057800" cy="3699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1400"/>
              <a:buNone/>
              <a:defRPr b="1" sz="1800"/>
            </a:lvl1pPr>
            <a:lvl2pPr indent="-228600" lvl="1" marL="914400" rtl="0" algn="l">
              <a:lnSpc>
                <a:spcPct val="100000"/>
              </a:lnSpc>
              <a:spcBef>
                <a:spcPts val="0"/>
              </a:spcBef>
              <a:spcAft>
                <a:spcPts val="0"/>
              </a:spcAft>
              <a:buSzPts val="1100"/>
              <a:buNone/>
              <a:defRPr b="1" sz="1500"/>
            </a:lvl2pPr>
            <a:lvl3pPr indent="-228600" lvl="2" marL="1371600" rtl="0" algn="l">
              <a:lnSpc>
                <a:spcPct val="100000"/>
              </a:lnSpc>
              <a:spcBef>
                <a:spcPts val="0"/>
              </a:spcBef>
              <a:spcAft>
                <a:spcPts val="0"/>
              </a:spcAft>
              <a:buSzPts val="1000"/>
              <a:buNone/>
              <a:defRPr b="1" sz="1400"/>
            </a:lvl3pPr>
            <a:lvl4pPr indent="-228600" lvl="3" marL="1828800" rtl="0" algn="l">
              <a:lnSpc>
                <a:spcPct val="100000"/>
              </a:lnSpc>
              <a:spcBef>
                <a:spcPts val="0"/>
              </a:spcBef>
              <a:spcAft>
                <a:spcPts val="0"/>
              </a:spcAft>
              <a:buSzPts val="900"/>
              <a:buNone/>
              <a:defRPr b="1" sz="1200"/>
            </a:lvl4pPr>
            <a:lvl5pPr indent="-228600" lvl="4" marL="2286000" rtl="0" algn="l">
              <a:lnSpc>
                <a:spcPct val="100000"/>
              </a:lnSpc>
              <a:spcBef>
                <a:spcPts val="0"/>
              </a:spcBef>
              <a:spcAft>
                <a:spcPts val="0"/>
              </a:spcAft>
              <a:buSzPts val="900"/>
              <a:buNone/>
              <a:defRPr b="1" sz="1200"/>
            </a:lvl5pPr>
            <a:lvl6pPr indent="-228600" lvl="5" marL="2743200" rtl="0" algn="l">
              <a:lnSpc>
                <a:spcPct val="100000"/>
              </a:lnSpc>
              <a:spcBef>
                <a:spcPts val="0"/>
              </a:spcBef>
              <a:spcAft>
                <a:spcPts val="0"/>
              </a:spcAft>
              <a:buClr>
                <a:schemeClr val="dk1"/>
              </a:buClr>
              <a:buSzPts val="900"/>
              <a:buNone/>
              <a:defRPr b="1" sz="1200"/>
            </a:lvl6pPr>
            <a:lvl7pPr indent="-228600" lvl="6" marL="3200400" rtl="0" algn="l">
              <a:lnSpc>
                <a:spcPct val="100000"/>
              </a:lnSpc>
              <a:spcBef>
                <a:spcPts val="0"/>
              </a:spcBef>
              <a:spcAft>
                <a:spcPts val="0"/>
              </a:spcAft>
              <a:buClr>
                <a:schemeClr val="dk1"/>
              </a:buClr>
              <a:buSzPts val="900"/>
              <a:buNone/>
              <a:defRPr b="1" sz="1200"/>
            </a:lvl7pPr>
            <a:lvl8pPr indent="-228600" lvl="7" marL="3657600" rtl="0" algn="l">
              <a:lnSpc>
                <a:spcPct val="100000"/>
              </a:lnSpc>
              <a:spcBef>
                <a:spcPts val="0"/>
              </a:spcBef>
              <a:spcAft>
                <a:spcPts val="0"/>
              </a:spcAft>
              <a:buClr>
                <a:schemeClr val="dk1"/>
              </a:buClr>
              <a:buSzPts val="900"/>
              <a:buNone/>
              <a:defRPr b="1" sz="1200"/>
            </a:lvl8pPr>
            <a:lvl9pPr indent="-228600" lvl="8" marL="4114800" rtl="0" algn="l">
              <a:lnSpc>
                <a:spcPct val="100000"/>
              </a:lnSpc>
              <a:spcBef>
                <a:spcPts val="0"/>
              </a:spcBef>
              <a:spcAft>
                <a:spcPts val="0"/>
              </a:spcAft>
              <a:buClr>
                <a:schemeClr val="dk1"/>
              </a:buClr>
              <a:buSzPts val="900"/>
              <a:buNone/>
              <a:defRPr b="1" sz="1200"/>
            </a:lvl9pPr>
          </a:lstStyle>
          <a:p/>
        </p:txBody>
      </p:sp>
      <p:sp>
        <p:nvSpPr>
          <p:cNvPr id="185" name="Google Shape;185;p33"/>
          <p:cNvSpPr txBox="1"/>
          <p:nvPr>
            <p:ph idx="4" type="body"/>
          </p:nvPr>
        </p:nvSpPr>
        <p:spPr>
          <a:xfrm>
            <a:off x="4629150" y="1878806"/>
            <a:ext cx="4057800" cy="22740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1600"/>
              <a:buNone/>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
        <p:nvSpPr>
          <p:cNvPr id="186" name="Google Shape;186;p33"/>
          <p:cNvSpPr txBox="1"/>
          <p:nvPr>
            <p:ph idx="5" type="body"/>
          </p:nvPr>
        </p:nvSpPr>
        <p:spPr>
          <a:xfrm>
            <a:off x="1239014" y="4814288"/>
            <a:ext cx="5575500" cy="1512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600"/>
              <a:buNone/>
              <a:defRPr b="1" sz="800">
                <a:solidFill>
                  <a:schemeClr val="dk1"/>
                </a:solidFill>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
        <p:nvSpPr>
          <p:cNvPr id="187" name="Google Shape;187;p33"/>
          <p:cNvSpPr txBox="1"/>
          <p:nvPr>
            <p:ph idx="6" type="body"/>
          </p:nvPr>
        </p:nvSpPr>
        <p:spPr>
          <a:xfrm>
            <a:off x="457200" y="668438"/>
            <a:ext cx="8229600" cy="2346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1100"/>
              <a:buNone/>
              <a:defRPr sz="1500"/>
            </a:lvl1pPr>
            <a:lvl2pPr indent="-228600" lvl="1" marL="914400" rtl="0" algn="l">
              <a:lnSpc>
                <a:spcPct val="100000"/>
              </a:lnSpc>
              <a:spcBef>
                <a:spcPts val="0"/>
              </a:spcBef>
              <a:spcAft>
                <a:spcPts val="0"/>
              </a:spcAft>
              <a:buSzPts val="800"/>
              <a:buNone/>
              <a:defRPr sz="1100"/>
            </a:lvl2pPr>
            <a:lvl3pPr indent="-228600" lvl="2" marL="1371600" rtl="0" algn="l">
              <a:lnSpc>
                <a:spcPct val="100000"/>
              </a:lnSpc>
              <a:spcBef>
                <a:spcPts val="0"/>
              </a:spcBef>
              <a:spcAft>
                <a:spcPts val="0"/>
              </a:spcAft>
              <a:buSzPts val="700"/>
              <a:buNone/>
              <a:defRPr sz="900"/>
            </a:lvl3pPr>
            <a:lvl4pPr indent="-228600" lvl="3" marL="1828800" rtl="0" algn="l">
              <a:lnSpc>
                <a:spcPct val="100000"/>
              </a:lnSpc>
              <a:spcBef>
                <a:spcPts val="0"/>
              </a:spcBef>
              <a:spcAft>
                <a:spcPts val="0"/>
              </a:spcAft>
              <a:buSzPts val="600"/>
              <a:buNone/>
              <a:defRPr sz="800"/>
            </a:lvl4pPr>
            <a:lvl5pPr indent="-228600" lvl="4" marL="2286000" rtl="0" algn="l">
              <a:lnSpc>
                <a:spcPct val="100000"/>
              </a:lnSpc>
              <a:spcBef>
                <a:spcPts val="0"/>
              </a:spcBef>
              <a:spcAft>
                <a:spcPts val="0"/>
              </a:spcAft>
              <a:buSzPts val="600"/>
              <a:buNone/>
              <a:defRPr sz="800"/>
            </a:lvl5pPr>
            <a:lvl6pPr indent="-228600" lvl="5" marL="2743200" rtl="0" algn="l">
              <a:lnSpc>
                <a:spcPct val="100000"/>
              </a:lnSpc>
              <a:spcBef>
                <a:spcPts val="0"/>
              </a:spcBef>
              <a:spcAft>
                <a:spcPts val="0"/>
              </a:spcAft>
              <a:buClr>
                <a:schemeClr val="dk1"/>
              </a:buClr>
              <a:buSzPts val="600"/>
              <a:buNone/>
              <a:defRPr sz="800"/>
            </a:lvl6pPr>
            <a:lvl7pPr indent="-228600" lvl="6" marL="3200400" rtl="0" algn="l">
              <a:lnSpc>
                <a:spcPct val="100000"/>
              </a:lnSpc>
              <a:spcBef>
                <a:spcPts val="0"/>
              </a:spcBef>
              <a:spcAft>
                <a:spcPts val="0"/>
              </a:spcAft>
              <a:buClr>
                <a:schemeClr val="dk1"/>
              </a:buClr>
              <a:buSzPts val="600"/>
              <a:buNone/>
              <a:defRPr sz="800"/>
            </a:lvl7pPr>
            <a:lvl8pPr indent="-228600" lvl="7" marL="3657600" rtl="0" algn="l">
              <a:lnSpc>
                <a:spcPct val="100000"/>
              </a:lnSpc>
              <a:spcBef>
                <a:spcPts val="0"/>
              </a:spcBef>
              <a:spcAft>
                <a:spcPts val="0"/>
              </a:spcAft>
              <a:buClr>
                <a:schemeClr val="dk1"/>
              </a:buClr>
              <a:buSzPts val="600"/>
              <a:buNone/>
              <a:defRPr sz="800"/>
            </a:lvl8pPr>
            <a:lvl9pPr indent="-228600" lvl="8" marL="4114800" rtl="0" algn="l">
              <a:lnSpc>
                <a:spcPct val="100000"/>
              </a:lnSpc>
              <a:spcBef>
                <a:spcPts val="0"/>
              </a:spcBef>
              <a:spcAft>
                <a:spcPts val="0"/>
              </a:spcAft>
              <a:buClr>
                <a:schemeClr val="dk1"/>
              </a:buClr>
              <a:buSzPts val="600"/>
              <a:buNone/>
              <a:defRPr sz="800"/>
            </a:lvl9pPr>
          </a:lstStyle>
          <a:p/>
        </p:txBody>
      </p:sp>
      <p:sp>
        <p:nvSpPr>
          <p:cNvPr id="188" name="Google Shape;188;p33"/>
          <p:cNvSpPr txBox="1"/>
          <p:nvPr>
            <p:ph idx="10" type="dt"/>
          </p:nvPr>
        </p:nvSpPr>
        <p:spPr>
          <a:xfrm>
            <a:off x="7040301" y="4743450"/>
            <a:ext cx="5607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89" name="Google Shape;189;p33"/>
          <p:cNvSpPr txBox="1"/>
          <p:nvPr>
            <p:ph idx="11" type="ftr"/>
          </p:nvPr>
        </p:nvSpPr>
        <p:spPr>
          <a:xfrm>
            <a:off x="457200" y="4343400"/>
            <a:ext cx="4172100" cy="246900"/>
          </a:xfrm>
          <a:prstGeom prst="rect">
            <a:avLst/>
          </a:prstGeom>
          <a:noFill/>
          <a:ln>
            <a:noFill/>
          </a:ln>
        </p:spPr>
        <p:txBody>
          <a:bodyPr anchorCtr="0" anchor="b" bIns="34275" lIns="0" spcFirstLastPara="1" rIns="68575" wrap="square" tIns="0">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90" name="Google Shape;190;p33"/>
          <p:cNvSpPr txBox="1"/>
          <p:nvPr>
            <p:ph idx="12" type="sldNum"/>
          </p:nvPr>
        </p:nvSpPr>
        <p:spPr>
          <a:xfrm>
            <a:off x="8435942" y="5234549"/>
            <a:ext cx="3618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p:cSld name="Title and Vertical Text">
    <p:spTree>
      <p:nvGrpSpPr>
        <p:cNvPr id="191" name="Shape 191"/>
        <p:cNvGrpSpPr/>
        <p:nvPr/>
      </p:nvGrpSpPr>
      <p:grpSpPr>
        <a:xfrm>
          <a:off x="0" y="0"/>
          <a:ext cx="0" cy="0"/>
          <a:chOff x="0" y="0"/>
          <a:chExt cx="0" cy="0"/>
        </a:xfrm>
      </p:grpSpPr>
      <p:sp>
        <p:nvSpPr>
          <p:cNvPr id="192" name="Google Shape;192;p34"/>
          <p:cNvSpPr txBox="1"/>
          <p:nvPr>
            <p:ph type="title"/>
          </p:nvPr>
        </p:nvSpPr>
        <p:spPr>
          <a:xfrm>
            <a:off x="457199" y="457201"/>
            <a:ext cx="8216100" cy="342900"/>
          </a:xfrm>
          <a:prstGeom prst="rect">
            <a:avLst/>
          </a:prstGeom>
          <a:noFill/>
          <a:ln>
            <a:noFill/>
          </a:ln>
        </p:spPr>
        <p:txBody>
          <a:bodyPr anchorCtr="0" anchor="t" bIns="34275" lIns="0" spcFirstLastPara="1" rIns="68575" wrap="square" tIns="0">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93" name="Google Shape;193;p34"/>
          <p:cNvSpPr txBox="1"/>
          <p:nvPr>
            <p:ph idx="1" type="body"/>
          </p:nvPr>
        </p:nvSpPr>
        <p:spPr>
          <a:xfrm rot="5400000">
            <a:off x="3174600" y="-1296422"/>
            <a:ext cx="2794800" cy="8229600"/>
          </a:xfrm>
          <a:prstGeom prst="rect">
            <a:avLst/>
          </a:prstGeom>
          <a:noFill/>
          <a:ln>
            <a:noFill/>
          </a:ln>
        </p:spPr>
        <p:txBody>
          <a:bodyPr anchorCtr="0" anchor="t" bIns="34275" lIns="0" spcFirstLastPara="1" rIns="68575" wrap="square" tIns="0">
            <a:noAutofit/>
          </a:bodyPr>
          <a:lstStyle>
            <a:lvl1pPr indent="-292100" lvl="0" marL="457200" rtl="0" algn="l">
              <a:lnSpc>
                <a:spcPct val="100000"/>
              </a:lnSpc>
              <a:spcBef>
                <a:spcPts val="0"/>
              </a:spcBef>
              <a:spcAft>
                <a:spcPts val="0"/>
              </a:spcAft>
              <a:buSzPts val="1000"/>
              <a:buChar char="•"/>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
        <p:nvSpPr>
          <p:cNvPr id="194" name="Google Shape;194;p34"/>
          <p:cNvSpPr txBox="1"/>
          <p:nvPr>
            <p:ph idx="2" type="body"/>
          </p:nvPr>
        </p:nvSpPr>
        <p:spPr>
          <a:xfrm>
            <a:off x="1239014" y="4814288"/>
            <a:ext cx="5575500" cy="1512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600"/>
              <a:buNone/>
              <a:defRPr b="1" sz="800">
                <a:solidFill>
                  <a:schemeClr val="dk1"/>
                </a:solidFill>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
        <p:nvSpPr>
          <p:cNvPr id="195" name="Google Shape;195;p34"/>
          <p:cNvSpPr txBox="1"/>
          <p:nvPr>
            <p:ph idx="10" type="dt"/>
          </p:nvPr>
        </p:nvSpPr>
        <p:spPr>
          <a:xfrm>
            <a:off x="7040301" y="4743450"/>
            <a:ext cx="5607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96" name="Google Shape;196;p34"/>
          <p:cNvSpPr txBox="1"/>
          <p:nvPr>
            <p:ph idx="11" type="ftr"/>
          </p:nvPr>
        </p:nvSpPr>
        <p:spPr>
          <a:xfrm>
            <a:off x="457200" y="4343400"/>
            <a:ext cx="4172100" cy="246900"/>
          </a:xfrm>
          <a:prstGeom prst="rect">
            <a:avLst/>
          </a:prstGeom>
          <a:noFill/>
          <a:ln>
            <a:noFill/>
          </a:ln>
        </p:spPr>
        <p:txBody>
          <a:bodyPr anchorCtr="0" anchor="b" bIns="34275" lIns="0" spcFirstLastPara="1" rIns="68575" wrap="square" tIns="0">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97" name="Google Shape;197;p34"/>
          <p:cNvSpPr txBox="1"/>
          <p:nvPr>
            <p:ph idx="12" type="sldNum"/>
          </p:nvPr>
        </p:nvSpPr>
        <p:spPr>
          <a:xfrm>
            <a:off x="8435942" y="5234549"/>
            <a:ext cx="3618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p:cSld name="Vertical Title and Text">
    <p:spTree>
      <p:nvGrpSpPr>
        <p:cNvPr id="198" name="Shape 198"/>
        <p:cNvGrpSpPr/>
        <p:nvPr/>
      </p:nvGrpSpPr>
      <p:grpSpPr>
        <a:xfrm>
          <a:off x="0" y="0"/>
          <a:ext cx="0" cy="0"/>
          <a:chOff x="0" y="0"/>
          <a:chExt cx="0" cy="0"/>
        </a:xfrm>
      </p:grpSpPr>
      <p:sp>
        <p:nvSpPr>
          <p:cNvPr id="199" name="Google Shape;199;p35"/>
          <p:cNvSpPr txBox="1"/>
          <p:nvPr>
            <p:ph type="title"/>
          </p:nvPr>
        </p:nvSpPr>
        <p:spPr>
          <a:xfrm rot="5400000">
            <a:off x="5350050" y="1467544"/>
            <a:ext cx="4359000" cy="1971600"/>
          </a:xfrm>
          <a:prstGeom prst="rect">
            <a:avLst/>
          </a:prstGeom>
          <a:noFill/>
          <a:ln>
            <a:noFill/>
          </a:ln>
        </p:spPr>
        <p:txBody>
          <a:bodyPr anchorCtr="0" anchor="t" bIns="34275" lIns="0" spcFirstLastPara="1" rIns="68575" wrap="square" tIns="0">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200" name="Google Shape;200;p35"/>
          <p:cNvSpPr txBox="1"/>
          <p:nvPr>
            <p:ph idx="1" type="body"/>
          </p:nvPr>
        </p:nvSpPr>
        <p:spPr>
          <a:xfrm rot="5400000">
            <a:off x="1349475" y="-447056"/>
            <a:ext cx="4359000" cy="5800800"/>
          </a:xfrm>
          <a:prstGeom prst="rect">
            <a:avLst/>
          </a:prstGeom>
          <a:noFill/>
          <a:ln>
            <a:noFill/>
          </a:ln>
        </p:spPr>
        <p:txBody>
          <a:bodyPr anchorCtr="0" anchor="t" bIns="34275" lIns="0" spcFirstLastPara="1" rIns="68575" wrap="square" tIns="0">
            <a:noAutofit/>
          </a:bodyPr>
          <a:lstStyle>
            <a:lvl1pPr indent="-292100" lvl="0" marL="457200" rtl="0" algn="l">
              <a:lnSpc>
                <a:spcPct val="100000"/>
              </a:lnSpc>
              <a:spcBef>
                <a:spcPts val="0"/>
              </a:spcBef>
              <a:spcAft>
                <a:spcPts val="0"/>
              </a:spcAft>
              <a:buSzPts val="1000"/>
              <a:buChar char="•"/>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
        <p:nvSpPr>
          <p:cNvPr id="201" name="Google Shape;201;p35"/>
          <p:cNvSpPr txBox="1"/>
          <p:nvPr>
            <p:ph idx="2" type="body"/>
          </p:nvPr>
        </p:nvSpPr>
        <p:spPr>
          <a:xfrm>
            <a:off x="1239014" y="4814288"/>
            <a:ext cx="5575500" cy="151200"/>
          </a:xfrm>
          <a:prstGeom prst="rect">
            <a:avLst/>
          </a:prstGeom>
          <a:noFill/>
          <a:ln>
            <a:noFill/>
          </a:ln>
        </p:spPr>
        <p:txBody>
          <a:bodyPr anchorCtr="0" anchor="t" bIns="34275" lIns="0" spcFirstLastPara="1" rIns="68575" wrap="square" tIns="0">
            <a:noAutofit/>
          </a:bodyPr>
          <a:lstStyle>
            <a:lvl1pPr indent="-228600" lvl="0" marL="457200" rtl="0" algn="l">
              <a:lnSpc>
                <a:spcPct val="100000"/>
              </a:lnSpc>
              <a:spcBef>
                <a:spcPts val="0"/>
              </a:spcBef>
              <a:spcAft>
                <a:spcPts val="0"/>
              </a:spcAft>
              <a:buSzPts val="600"/>
              <a:buNone/>
              <a:defRPr b="1" sz="800">
                <a:solidFill>
                  <a:schemeClr val="dk1"/>
                </a:solidFill>
              </a:defRPr>
            </a:lvl1pPr>
            <a:lvl2pPr indent="-292100" lvl="1" marL="914400" rtl="0" algn="l">
              <a:lnSpc>
                <a:spcPct val="100000"/>
              </a:lnSpc>
              <a:spcBef>
                <a:spcPts val="0"/>
              </a:spcBef>
              <a:spcAft>
                <a:spcPts val="0"/>
              </a:spcAft>
              <a:buSzPts val="1000"/>
              <a:buChar char="•"/>
              <a:defRPr/>
            </a:lvl2pPr>
            <a:lvl3pPr indent="-292100" lvl="2" marL="1371600" rtl="0" algn="l">
              <a:lnSpc>
                <a:spcPct val="100000"/>
              </a:lnSpc>
              <a:spcBef>
                <a:spcPts val="0"/>
              </a:spcBef>
              <a:spcAft>
                <a:spcPts val="0"/>
              </a:spcAft>
              <a:buSzPts val="1000"/>
              <a:buChar char="•"/>
              <a:defRPr/>
            </a:lvl3pPr>
            <a:lvl4pPr indent="-292100" lvl="3" marL="1828800" rtl="0" algn="l">
              <a:lnSpc>
                <a:spcPct val="100000"/>
              </a:lnSpc>
              <a:spcBef>
                <a:spcPts val="0"/>
              </a:spcBef>
              <a:spcAft>
                <a:spcPts val="0"/>
              </a:spcAft>
              <a:buSzPts val="1000"/>
              <a:buChar char="•"/>
              <a:defRPr/>
            </a:lvl4pPr>
            <a:lvl5pPr indent="-292100" lvl="4" marL="2286000" rtl="0" algn="l">
              <a:lnSpc>
                <a:spcPct val="100000"/>
              </a:lnSpc>
              <a:spcBef>
                <a:spcPts val="0"/>
              </a:spcBef>
              <a:spcAft>
                <a:spcPts val="0"/>
              </a:spcAft>
              <a:buSzPts val="1000"/>
              <a:buChar char="•"/>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
        <p:nvSpPr>
          <p:cNvPr id="202" name="Google Shape;202;p35"/>
          <p:cNvSpPr txBox="1"/>
          <p:nvPr>
            <p:ph idx="10" type="dt"/>
          </p:nvPr>
        </p:nvSpPr>
        <p:spPr>
          <a:xfrm>
            <a:off x="7040301" y="4743450"/>
            <a:ext cx="5607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03" name="Google Shape;203;p35"/>
          <p:cNvSpPr txBox="1"/>
          <p:nvPr>
            <p:ph idx="11" type="ftr"/>
          </p:nvPr>
        </p:nvSpPr>
        <p:spPr>
          <a:xfrm>
            <a:off x="457200" y="4343400"/>
            <a:ext cx="4172100" cy="246900"/>
          </a:xfrm>
          <a:prstGeom prst="rect">
            <a:avLst/>
          </a:prstGeom>
          <a:noFill/>
          <a:ln>
            <a:noFill/>
          </a:ln>
        </p:spPr>
        <p:txBody>
          <a:bodyPr anchorCtr="0" anchor="b" bIns="34275" lIns="0" spcFirstLastPara="1" rIns="68575" wrap="square" tIns="0">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04" name="Google Shape;204;p35"/>
          <p:cNvSpPr txBox="1"/>
          <p:nvPr>
            <p:ph idx="12" type="sldNum"/>
          </p:nvPr>
        </p:nvSpPr>
        <p:spPr>
          <a:xfrm>
            <a:off x="8435942" y="5234549"/>
            <a:ext cx="3618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Image Background">
  <p:cSld name="1_Image Background">
    <p:spTree>
      <p:nvGrpSpPr>
        <p:cNvPr id="205" name="Shape 205"/>
        <p:cNvGrpSpPr/>
        <p:nvPr/>
      </p:nvGrpSpPr>
      <p:grpSpPr>
        <a:xfrm>
          <a:off x="0" y="0"/>
          <a:ext cx="0" cy="0"/>
          <a:chOff x="0" y="0"/>
          <a:chExt cx="0" cy="0"/>
        </a:xfrm>
      </p:grpSpPr>
      <p:pic>
        <p:nvPicPr>
          <p:cNvPr id="206" name="Google Shape;206;p36"/>
          <p:cNvPicPr preferRelativeResize="0"/>
          <p:nvPr/>
        </p:nvPicPr>
        <p:blipFill rotWithShape="1">
          <a:blip r:embed="rId2">
            <a:alphaModFix/>
          </a:blip>
          <a:srcRect b="0" l="0" r="0" t="0"/>
          <a:stretch/>
        </p:blipFill>
        <p:spPr>
          <a:xfrm>
            <a:off x="0" y="0"/>
            <a:ext cx="9144000" cy="5143500"/>
          </a:xfrm>
          <a:prstGeom prst="rect">
            <a:avLst/>
          </a:prstGeom>
          <a:noFill/>
          <a:ln>
            <a:noFill/>
          </a:ln>
        </p:spPr>
      </p:pic>
      <p:sp>
        <p:nvSpPr>
          <p:cNvPr id="207" name="Google Shape;207;p36"/>
          <p:cNvSpPr/>
          <p:nvPr>
            <p:ph idx="2" type="pic"/>
          </p:nvPr>
        </p:nvSpPr>
        <p:spPr>
          <a:xfrm>
            <a:off x="0" y="0"/>
            <a:ext cx="9144000" cy="5143500"/>
          </a:xfrm>
          <a:prstGeom prst="rect">
            <a:avLst/>
          </a:prstGeom>
          <a:noFill/>
          <a:ln>
            <a:noFill/>
          </a:ln>
        </p:spPr>
      </p:sp>
      <p:sp>
        <p:nvSpPr>
          <p:cNvPr id="208" name="Google Shape;208;p36"/>
          <p:cNvSpPr txBox="1"/>
          <p:nvPr>
            <p:ph idx="1" type="body"/>
          </p:nvPr>
        </p:nvSpPr>
        <p:spPr>
          <a:xfrm>
            <a:off x="171783" y="3380661"/>
            <a:ext cx="7824600" cy="685800"/>
          </a:xfrm>
          <a:prstGeom prst="rect">
            <a:avLst/>
          </a:prstGeom>
          <a:noFill/>
          <a:ln>
            <a:noFill/>
          </a:ln>
        </p:spPr>
        <p:txBody>
          <a:bodyPr anchorCtr="0" anchor="t" bIns="34275" lIns="0" spcFirstLastPara="1" rIns="68575" wrap="square" tIns="0">
            <a:noAutofit/>
          </a:bodyPr>
          <a:lstStyle>
            <a:lvl1pPr indent="-330200" lvl="0" marL="457200" rtl="0" algn="l">
              <a:lnSpc>
                <a:spcPct val="100000"/>
              </a:lnSpc>
              <a:spcBef>
                <a:spcPts val="0"/>
              </a:spcBef>
              <a:spcAft>
                <a:spcPts val="0"/>
              </a:spcAft>
              <a:buSzPts val="1600"/>
              <a:buChar char="•"/>
              <a:defRPr>
                <a:solidFill>
                  <a:schemeClr val="lt1"/>
                </a:solidFill>
              </a:defRPr>
            </a:lvl1pPr>
            <a:lvl2pPr indent="-317500" lvl="1" marL="914400" rtl="0" algn="l">
              <a:lnSpc>
                <a:spcPct val="100000"/>
              </a:lnSpc>
              <a:spcBef>
                <a:spcPts val="0"/>
              </a:spcBef>
              <a:spcAft>
                <a:spcPts val="0"/>
              </a:spcAft>
              <a:buSzPts val="1400"/>
              <a:buChar char="•"/>
              <a:defRPr>
                <a:solidFill>
                  <a:schemeClr val="lt1"/>
                </a:solidFill>
              </a:defRPr>
            </a:lvl2pPr>
            <a:lvl3pPr indent="-298450" lvl="2" marL="1371600" rtl="0" algn="l">
              <a:lnSpc>
                <a:spcPct val="100000"/>
              </a:lnSpc>
              <a:spcBef>
                <a:spcPts val="0"/>
              </a:spcBef>
              <a:spcAft>
                <a:spcPts val="0"/>
              </a:spcAft>
              <a:buSzPts val="1100"/>
              <a:buChar char="•"/>
              <a:defRPr>
                <a:solidFill>
                  <a:schemeClr val="lt1"/>
                </a:solidFill>
              </a:defRPr>
            </a:lvl3pPr>
            <a:lvl4pPr indent="-285750" lvl="3" marL="1828800" rtl="0" algn="l">
              <a:lnSpc>
                <a:spcPct val="100000"/>
              </a:lnSpc>
              <a:spcBef>
                <a:spcPts val="0"/>
              </a:spcBef>
              <a:spcAft>
                <a:spcPts val="0"/>
              </a:spcAft>
              <a:buSzPts val="900"/>
              <a:buChar char="•"/>
              <a:defRPr>
                <a:solidFill>
                  <a:schemeClr val="lt1"/>
                </a:solidFill>
              </a:defRPr>
            </a:lvl4pPr>
            <a:lvl5pPr indent="-285750" lvl="4" marL="2286000" rtl="0" algn="l">
              <a:lnSpc>
                <a:spcPct val="100000"/>
              </a:lnSpc>
              <a:spcBef>
                <a:spcPts val="0"/>
              </a:spcBef>
              <a:spcAft>
                <a:spcPts val="0"/>
              </a:spcAft>
              <a:buSzPts val="900"/>
              <a:buChar char="•"/>
              <a:defRPr>
                <a:solidFill>
                  <a:schemeClr val="lt1"/>
                </a:solidFill>
              </a:defRPr>
            </a:lvl5pPr>
            <a:lvl6pPr indent="-292100" lvl="5" marL="2743200" rtl="0" algn="l">
              <a:lnSpc>
                <a:spcPct val="100000"/>
              </a:lnSpc>
              <a:spcBef>
                <a:spcPts val="0"/>
              </a:spcBef>
              <a:spcAft>
                <a:spcPts val="0"/>
              </a:spcAft>
              <a:buClr>
                <a:schemeClr val="dk1"/>
              </a:buClr>
              <a:buSzPts val="1000"/>
              <a:buChar char="o"/>
              <a:defRPr/>
            </a:lvl6pPr>
            <a:lvl7pPr indent="-292100" lvl="6" marL="3200400" rtl="0" algn="l">
              <a:lnSpc>
                <a:spcPct val="100000"/>
              </a:lnSpc>
              <a:spcBef>
                <a:spcPts val="0"/>
              </a:spcBef>
              <a:spcAft>
                <a:spcPts val="0"/>
              </a:spcAft>
              <a:buClr>
                <a:schemeClr val="dk1"/>
              </a:buClr>
              <a:buSzPts val="1000"/>
              <a:buChar char="o"/>
              <a:defRPr/>
            </a:lvl7pPr>
            <a:lvl8pPr indent="-292100" lvl="7" marL="3657600" rtl="0" algn="l">
              <a:lnSpc>
                <a:spcPct val="100000"/>
              </a:lnSpc>
              <a:spcBef>
                <a:spcPts val="0"/>
              </a:spcBef>
              <a:spcAft>
                <a:spcPts val="0"/>
              </a:spcAft>
              <a:buClr>
                <a:schemeClr val="dk1"/>
              </a:buClr>
              <a:buSzPts val="1000"/>
              <a:buChar char="•"/>
              <a:defRPr/>
            </a:lvl8pPr>
            <a:lvl9pPr indent="-292100" lvl="8" marL="4114800" rtl="0" algn="l">
              <a:lnSpc>
                <a:spcPct val="100000"/>
              </a:lnSpc>
              <a:spcBef>
                <a:spcPts val="0"/>
              </a:spcBef>
              <a:spcAft>
                <a:spcPts val="0"/>
              </a:spcAft>
              <a:buClr>
                <a:schemeClr val="dk1"/>
              </a:buClr>
              <a:buSzPts val="1000"/>
              <a:buChar char="o"/>
              <a:defRPr/>
            </a:lvl9pPr>
          </a:lstStyle>
          <a:p/>
        </p:txBody>
      </p:sp>
      <p:sp>
        <p:nvSpPr>
          <p:cNvPr id="209" name="Google Shape;209;p36"/>
          <p:cNvSpPr txBox="1"/>
          <p:nvPr>
            <p:ph type="title"/>
          </p:nvPr>
        </p:nvSpPr>
        <p:spPr>
          <a:xfrm>
            <a:off x="171783" y="2729389"/>
            <a:ext cx="7886700" cy="994200"/>
          </a:xfrm>
          <a:prstGeom prst="rect">
            <a:avLst/>
          </a:prstGeom>
          <a:noFill/>
          <a:ln>
            <a:noFill/>
          </a:ln>
        </p:spPr>
        <p:txBody>
          <a:bodyPr anchorCtr="0" anchor="t" bIns="34275" lIns="0" spcFirstLastPara="1" rIns="68575" wrap="square" tIns="0">
            <a:noAutofit/>
          </a:bodyPr>
          <a:lstStyle>
            <a:lvl1pPr lvl="0" rtl="0" algn="l">
              <a:lnSpc>
                <a:spcPct val="90000"/>
              </a:lnSpc>
              <a:spcBef>
                <a:spcPts val="0"/>
              </a:spcBef>
              <a:spcAft>
                <a:spcPts val="0"/>
              </a:spcAft>
              <a:buClr>
                <a:schemeClr val="lt1"/>
              </a:buClr>
              <a:buSzPts val="1500"/>
              <a:buFont typeface="Arial"/>
              <a:buNone/>
              <a:defRPr>
                <a:solidFill>
                  <a:schemeClr val="l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Dark Blue: Title Slide">
  <p:cSld name="3_Dark Blue: Title Slide">
    <p:spTree>
      <p:nvGrpSpPr>
        <p:cNvPr id="210" name="Shape 210"/>
        <p:cNvGrpSpPr/>
        <p:nvPr/>
      </p:nvGrpSpPr>
      <p:grpSpPr>
        <a:xfrm>
          <a:off x="0" y="0"/>
          <a:ext cx="0" cy="0"/>
          <a:chOff x="0" y="0"/>
          <a:chExt cx="0" cy="0"/>
        </a:xfrm>
      </p:grpSpPr>
      <p:sp>
        <p:nvSpPr>
          <p:cNvPr id="211" name="Google Shape;211;p37"/>
          <p:cNvSpPr/>
          <p:nvPr/>
        </p:nvSpPr>
        <p:spPr>
          <a:xfrm>
            <a:off x="0" y="0"/>
            <a:ext cx="9144000" cy="5143500"/>
          </a:xfrm>
          <a:prstGeom prst="rect">
            <a:avLst/>
          </a:prstGeom>
          <a:solidFill>
            <a:srgbClr val="FF64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Arial"/>
              <a:ea typeface="Arial"/>
              <a:cs typeface="Arial"/>
              <a:sym typeface="Arial"/>
            </a:endParaRPr>
          </a:p>
        </p:txBody>
      </p:sp>
      <p:sp>
        <p:nvSpPr>
          <p:cNvPr id="212" name="Google Shape;212;p37"/>
          <p:cNvSpPr txBox="1"/>
          <p:nvPr>
            <p:ph type="title"/>
          </p:nvPr>
        </p:nvSpPr>
        <p:spPr>
          <a:xfrm>
            <a:off x="383545" y="1685063"/>
            <a:ext cx="5617200" cy="7191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lt1"/>
              </a:buClr>
              <a:buSzPts val="3000"/>
              <a:buFont typeface="Arial"/>
              <a:buNone/>
              <a:defRPr b="1" i="0" sz="3000">
                <a:solidFill>
                  <a:schemeClr val="lt1"/>
                </a:solidFill>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20" Type="http://schemas.openxmlformats.org/officeDocument/2006/relationships/slideLayout" Target="../slideLayouts/slideLayout31.xml"/><Relationship Id="rId11" Type="http://schemas.openxmlformats.org/officeDocument/2006/relationships/slideLayout" Target="../slideLayouts/slideLayout22.xml"/><Relationship Id="rId22" Type="http://schemas.openxmlformats.org/officeDocument/2006/relationships/slideLayout" Target="../slideLayouts/slideLayout33.xml"/><Relationship Id="rId10" Type="http://schemas.openxmlformats.org/officeDocument/2006/relationships/slideLayout" Target="../slideLayouts/slideLayout21.xml"/><Relationship Id="rId21" Type="http://schemas.openxmlformats.org/officeDocument/2006/relationships/slideLayout" Target="../slideLayouts/slideLayout32.xml"/><Relationship Id="rId13" Type="http://schemas.openxmlformats.org/officeDocument/2006/relationships/slideLayout" Target="../slideLayouts/slideLayout24.xml"/><Relationship Id="rId24" Type="http://schemas.openxmlformats.org/officeDocument/2006/relationships/theme" Target="../theme/theme4.xml"/><Relationship Id="rId12" Type="http://schemas.openxmlformats.org/officeDocument/2006/relationships/slideLayout" Target="../slideLayouts/slideLayout23.xml"/><Relationship Id="rId23" Type="http://schemas.openxmlformats.org/officeDocument/2006/relationships/slideLayout" Target="../slideLayouts/slideLayout34.xml"/><Relationship Id="rId1" Type="http://schemas.openxmlformats.org/officeDocument/2006/relationships/image" Target="../media/image1.png"/><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5" Type="http://schemas.openxmlformats.org/officeDocument/2006/relationships/slideLayout" Target="../slideLayouts/slideLayout16.xml"/><Relationship Id="rId19" Type="http://schemas.openxmlformats.org/officeDocument/2006/relationships/slideLayout" Target="../slideLayouts/slideLayout30.xml"/><Relationship Id="rId6" Type="http://schemas.openxmlformats.org/officeDocument/2006/relationships/slideLayout" Target="../slideLayouts/slideLayout17.xml"/><Relationship Id="rId18" Type="http://schemas.openxmlformats.org/officeDocument/2006/relationships/slideLayout" Target="../slideLayouts/slideLayout29.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7199" y="457201"/>
            <a:ext cx="8216100" cy="342900"/>
          </a:xfrm>
          <a:prstGeom prst="rect">
            <a:avLst/>
          </a:prstGeom>
          <a:noFill/>
          <a:ln>
            <a:noFill/>
          </a:ln>
        </p:spPr>
        <p:txBody>
          <a:bodyPr anchorCtr="0" anchor="t" bIns="34275" lIns="0" spcFirstLastPara="1" rIns="68575" wrap="square" tIns="0">
            <a:noAutofit/>
          </a:bodyPr>
          <a:lstStyle>
            <a:lvl1pPr lvl="0" marR="0" rtl="0" algn="l">
              <a:lnSpc>
                <a:spcPct val="90000"/>
              </a:lnSpc>
              <a:spcBef>
                <a:spcPts val="0"/>
              </a:spcBef>
              <a:spcAft>
                <a:spcPts val="0"/>
              </a:spcAft>
              <a:buClr>
                <a:schemeClr val="lt1"/>
              </a:buClr>
              <a:buSzPts val="1500"/>
              <a:buFont typeface="Arial"/>
              <a:buNone/>
              <a:defRPr b="1" i="0" sz="1500" u="none" cap="none" strike="noStrike">
                <a:solidFill>
                  <a:schemeClr val="lt1"/>
                </a:solidFill>
                <a:latin typeface="Arial"/>
                <a:ea typeface="Arial"/>
                <a:cs typeface="Arial"/>
                <a:sym typeface="Arial"/>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p:txBody>
      </p:sp>
      <p:sp>
        <p:nvSpPr>
          <p:cNvPr id="52" name="Google Shape;52;p13"/>
          <p:cNvSpPr txBox="1"/>
          <p:nvPr>
            <p:ph idx="1" type="body"/>
          </p:nvPr>
        </p:nvSpPr>
        <p:spPr>
          <a:xfrm>
            <a:off x="457200" y="1420978"/>
            <a:ext cx="8229600" cy="2794800"/>
          </a:xfrm>
          <a:prstGeom prst="rect">
            <a:avLst/>
          </a:prstGeom>
          <a:noFill/>
          <a:ln>
            <a:noFill/>
          </a:ln>
        </p:spPr>
        <p:txBody>
          <a:bodyPr anchorCtr="0" anchor="t" bIns="34275" lIns="0" spcFirstLastPara="1" rIns="68575" wrap="square" tIns="0">
            <a:noAutofit/>
          </a:bodyPr>
          <a:lstStyle>
            <a:lvl1pPr indent="-330200" lvl="0" marL="457200" marR="0" rtl="0" algn="l">
              <a:lnSpc>
                <a:spcPct val="100000"/>
              </a:lnSpc>
              <a:spcBef>
                <a:spcPts val="0"/>
              </a:spcBef>
              <a:spcAft>
                <a:spcPts val="0"/>
              </a:spcAft>
              <a:buClr>
                <a:schemeClr val="lt1"/>
              </a:buClr>
              <a:buSzPts val="1600"/>
              <a:buFont typeface="Arial"/>
              <a:buChar char="•"/>
              <a:defRPr b="0" i="0" sz="2100" u="none" cap="none" strike="noStrike">
                <a:solidFill>
                  <a:schemeClr val="lt1"/>
                </a:solidFill>
                <a:latin typeface="Arial"/>
                <a:ea typeface="Arial"/>
                <a:cs typeface="Arial"/>
                <a:sym typeface="Arial"/>
              </a:defRPr>
            </a:lvl1pPr>
            <a:lvl2pPr indent="-317500" lvl="1" marL="914400" marR="0" rtl="0" algn="l">
              <a:lnSpc>
                <a:spcPct val="100000"/>
              </a:lnSpc>
              <a:spcBef>
                <a:spcPts val="0"/>
              </a:spcBef>
              <a:spcAft>
                <a:spcPts val="0"/>
              </a:spcAft>
              <a:buClr>
                <a:schemeClr val="lt1"/>
              </a:buClr>
              <a:buSzPts val="1400"/>
              <a:buFont typeface="Arial"/>
              <a:buChar char="•"/>
              <a:defRPr b="0" i="0" sz="1800" u="none" cap="none" strike="noStrike">
                <a:solidFill>
                  <a:schemeClr val="lt1"/>
                </a:solidFill>
                <a:latin typeface="Arial"/>
                <a:ea typeface="Arial"/>
                <a:cs typeface="Arial"/>
                <a:sym typeface="Arial"/>
              </a:defRPr>
            </a:lvl2pPr>
            <a:lvl3pPr indent="-298450" lvl="2" marL="1371600" marR="0" rtl="0" algn="l">
              <a:lnSpc>
                <a:spcPct val="100000"/>
              </a:lnSpc>
              <a:spcBef>
                <a:spcPts val="0"/>
              </a:spcBef>
              <a:spcAft>
                <a:spcPts val="0"/>
              </a:spcAft>
              <a:buClr>
                <a:schemeClr val="lt1"/>
              </a:buClr>
              <a:buSzPts val="1100"/>
              <a:buFont typeface="Arial"/>
              <a:buChar char="•"/>
              <a:defRPr b="0" i="0" sz="1500" u="none" cap="none" strike="noStrike">
                <a:solidFill>
                  <a:schemeClr val="lt1"/>
                </a:solidFill>
                <a:latin typeface="Arial"/>
                <a:ea typeface="Arial"/>
                <a:cs typeface="Arial"/>
                <a:sym typeface="Arial"/>
              </a:defRPr>
            </a:lvl3pPr>
            <a:lvl4pPr indent="-285750" lvl="3" marL="1828800" marR="0" rtl="0" algn="l">
              <a:lnSpc>
                <a:spcPct val="100000"/>
              </a:lnSpc>
              <a:spcBef>
                <a:spcPts val="0"/>
              </a:spcBef>
              <a:spcAft>
                <a:spcPts val="0"/>
              </a:spcAft>
              <a:buClr>
                <a:schemeClr val="lt1"/>
              </a:buClr>
              <a:buSzPts val="900"/>
              <a:buFont typeface="Arial"/>
              <a:buChar char="•"/>
              <a:defRPr b="1" i="0" sz="1200" u="none" cap="none" strike="noStrike">
                <a:solidFill>
                  <a:schemeClr val="lt1"/>
                </a:solidFill>
                <a:latin typeface="Arial"/>
                <a:ea typeface="Arial"/>
                <a:cs typeface="Arial"/>
                <a:sym typeface="Arial"/>
              </a:defRPr>
            </a:lvl4pPr>
            <a:lvl5pPr indent="-285750" lvl="4" marL="2286000" marR="0" rtl="0" algn="l">
              <a:lnSpc>
                <a:spcPct val="100000"/>
              </a:lnSpc>
              <a:spcBef>
                <a:spcPts val="0"/>
              </a:spcBef>
              <a:spcAft>
                <a:spcPts val="0"/>
              </a:spcAft>
              <a:buClr>
                <a:schemeClr val="lt1"/>
              </a:buClr>
              <a:buSzPts val="900"/>
              <a:buFont typeface="Arial"/>
              <a:buChar char="•"/>
              <a:defRPr b="0" i="0" sz="1200" u="none" cap="none" strike="noStrike">
                <a:solidFill>
                  <a:schemeClr val="lt1"/>
                </a:solidFill>
                <a:latin typeface="Arial"/>
                <a:ea typeface="Arial"/>
                <a:cs typeface="Arial"/>
                <a:sym typeface="Arial"/>
              </a:defRPr>
            </a:lvl5pPr>
            <a:lvl6pPr indent="-285750" lvl="5" marL="2743200" marR="0" rtl="0" algn="l">
              <a:lnSpc>
                <a:spcPct val="100000"/>
              </a:lnSpc>
              <a:spcBef>
                <a:spcPts val="0"/>
              </a:spcBef>
              <a:spcAft>
                <a:spcPts val="0"/>
              </a:spcAft>
              <a:buClr>
                <a:schemeClr val="lt1"/>
              </a:buClr>
              <a:buSzPts val="900"/>
              <a:buFont typeface="Courier New"/>
              <a:buChar char="o"/>
              <a:defRPr b="0" i="0" sz="1200" u="none" cap="none" strike="noStrike">
                <a:solidFill>
                  <a:schemeClr val="lt1"/>
                </a:solidFill>
                <a:latin typeface="Arial"/>
                <a:ea typeface="Arial"/>
                <a:cs typeface="Arial"/>
                <a:sym typeface="Arial"/>
              </a:defRPr>
            </a:lvl6pPr>
            <a:lvl7pPr indent="-273050" lvl="6" marL="3200400" marR="0" rtl="0" algn="l">
              <a:lnSpc>
                <a:spcPct val="100000"/>
              </a:lnSpc>
              <a:spcBef>
                <a:spcPts val="0"/>
              </a:spcBef>
              <a:spcAft>
                <a:spcPts val="0"/>
              </a:spcAft>
              <a:buClr>
                <a:schemeClr val="lt1"/>
              </a:buClr>
              <a:buSzPts val="700"/>
              <a:buFont typeface="Courier New"/>
              <a:buChar char="o"/>
              <a:defRPr b="0" i="0" sz="900" u="none" cap="none" strike="noStrike">
                <a:solidFill>
                  <a:schemeClr val="lt1"/>
                </a:solidFill>
                <a:latin typeface="Arial"/>
                <a:ea typeface="Arial"/>
                <a:cs typeface="Arial"/>
                <a:sym typeface="Arial"/>
              </a:defRPr>
            </a:lvl7pPr>
            <a:lvl8pPr indent="-266700" lvl="7" marL="3657600" marR="0" rtl="0" algn="l">
              <a:lnSpc>
                <a:spcPct val="100000"/>
              </a:lnSpc>
              <a:spcBef>
                <a:spcPts val="0"/>
              </a:spcBef>
              <a:spcAft>
                <a:spcPts val="0"/>
              </a:spcAft>
              <a:buClr>
                <a:schemeClr val="lt1"/>
              </a:buClr>
              <a:buSzPts val="600"/>
              <a:buFont typeface="Arial"/>
              <a:buChar char="•"/>
              <a:defRPr b="0" i="0" sz="800" u="none" cap="none" strike="noStrike">
                <a:solidFill>
                  <a:schemeClr val="lt1"/>
                </a:solidFill>
                <a:latin typeface="Arial"/>
                <a:ea typeface="Arial"/>
                <a:cs typeface="Arial"/>
                <a:sym typeface="Arial"/>
              </a:defRPr>
            </a:lvl8pPr>
            <a:lvl9pPr indent="-266700" lvl="8" marL="4114800" marR="0" rtl="0" algn="l">
              <a:lnSpc>
                <a:spcPct val="100000"/>
              </a:lnSpc>
              <a:spcBef>
                <a:spcPts val="0"/>
              </a:spcBef>
              <a:spcAft>
                <a:spcPts val="0"/>
              </a:spcAft>
              <a:buClr>
                <a:schemeClr val="lt1"/>
              </a:buClr>
              <a:buSzPts val="600"/>
              <a:buFont typeface="Courier New"/>
              <a:buChar char="o"/>
              <a:defRPr b="0" i="0" sz="800" u="none" cap="none" strike="noStrike">
                <a:solidFill>
                  <a:schemeClr val="lt1"/>
                </a:solidFill>
                <a:latin typeface="Arial"/>
                <a:ea typeface="Arial"/>
                <a:cs typeface="Arial"/>
                <a:sym typeface="Arial"/>
              </a:defRPr>
            </a:lvl9pPr>
          </a:lstStyle>
          <a:p/>
        </p:txBody>
      </p:sp>
      <p:sp>
        <p:nvSpPr>
          <p:cNvPr id="53" name="Google Shape;53;p13"/>
          <p:cNvSpPr txBox="1"/>
          <p:nvPr>
            <p:ph idx="10" type="dt"/>
          </p:nvPr>
        </p:nvSpPr>
        <p:spPr>
          <a:xfrm>
            <a:off x="7040301" y="4743450"/>
            <a:ext cx="560700" cy="273900"/>
          </a:xfrm>
          <a:prstGeom prst="rect">
            <a:avLst/>
          </a:prstGeom>
          <a:noFill/>
          <a:ln>
            <a:noFill/>
          </a:ln>
        </p:spPr>
        <p:txBody>
          <a:bodyPr anchorCtr="0" anchor="ctr" bIns="34275" lIns="68575" spcFirstLastPara="1" rIns="68575" wrap="square" tIns="34275">
            <a:noAutofit/>
          </a:bodyPr>
          <a:lstStyle>
            <a:lvl1pPr lvl="0" marR="0" rtl="0" algn="r">
              <a:spcBef>
                <a:spcPts val="0"/>
              </a:spcBef>
              <a:spcAft>
                <a:spcPts val="0"/>
              </a:spcAft>
              <a:buSzPts val="1100"/>
              <a:buNone/>
              <a:defRPr b="0" i="0" sz="800" u="none" cap="none" strike="noStrike">
                <a:solidFill>
                  <a:schemeClr val="lt1"/>
                </a:solidFill>
                <a:latin typeface="Arial"/>
                <a:ea typeface="Arial"/>
                <a:cs typeface="Arial"/>
                <a:sym typeface="Arial"/>
              </a:defRPr>
            </a:lvl1pPr>
            <a:lvl2pPr lvl="1" marR="0" rtl="0" algn="l">
              <a:spcBef>
                <a:spcPts val="0"/>
              </a:spcBef>
              <a:spcAft>
                <a:spcPts val="0"/>
              </a:spcAft>
              <a:buSzPts val="1100"/>
              <a:buNone/>
              <a:defRPr b="0" i="0" sz="1400" u="none" cap="none" strike="noStrike">
                <a:solidFill>
                  <a:schemeClr val="lt1"/>
                </a:solidFill>
                <a:latin typeface="Arial"/>
                <a:ea typeface="Arial"/>
                <a:cs typeface="Arial"/>
                <a:sym typeface="Arial"/>
              </a:defRPr>
            </a:lvl2pPr>
            <a:lvl3pPr lvl="2" marR="0" rtl="0" algn="l">
              <a:spcBef>
                <a:spcPts val="0"/>
              </a:spcBef>
              <a:spcAft>
                <a:spcPts val="0"/>
              </a:spcAft>
              <a:buSzPts val="1100"/>
              <a:buNone/>
              <a:defRPr b="0" i="0" sz="1400" u="none" cap="none" strike="noStrike">
                <a:solidFill>
                  <a:schemeClr val="lt1"/>
                </a:solidFill>
                <a:latin typeface="Arial"/>
                <a:ea typeface="Arial"/>
                <a:cs typeface="Arial"/>
                <a:sym typeface="Arial"/>
              </a:defRPr>
            </a:lvl3pPr>
            <a:lvl4pPr lvl="3" marR="0" rtl="0" algn="l">
              <a:spcBef>
                <a:spcPts val="0"/>
              </a:spcBef>
              <a:spcAft>
                <a:spcPts val="0"/>
              </a:spcAft>
              <a:buSzPts val="1100"/>
              <a:buNone/>
              <a:defRPr b="0" i="0" sz="1400" u="none" cap="none" strike="noStrike">
                <a:solidFill>
                  <a:schemeClr val="lt1"/>
                </a:solidFill>
                <a:latin typeface="Arial"/>
                <a:ea typeface="Arial"/>
                <a:cs typeface="Arial"/>
                <a:sym typeface="Arial"/>
              </a:defRPr>
            </a:lvl4pPr>
            <a:lvl5pPr lvl="4" marR="0" rtl="0" algn="l">
              <a:spcBef>
                <a:spcPts val="0"/>
              </a:spcBef>
              <a:spcAft>
                <a:spcPts val="0"/>
              </a:spcAft>
              <a:buSzPts val="1100"/>
              <a:buNone/>
              <a:defRPr b="0" i="0" sz="1400" u="none" cap="none" strike="noStrike">
                <a:solidFill>
                  <a:schemeClr val="lt1"/>
                </a:solidFill>
                <a:latin typeface="Arial"/>
                <a:ea typeface="Arial"/>
                <a:cs typeface="Arial"/>
                <a:sym typeface="Arial"/>
              </a:defRPr>
            </a:lvl5pPr>
            <a:lvl6pPr lvl="5" marR="0" rtl="0" algn="l">
              <a:spcBef>
                <a:spcPts val="0"/>
              </a:spcBef>
              <a:spcAft>
                <a:spcPts val="0"/>
              </a:spcAft>
              <a:buSzPts val="1100"/>
              <a:buNone/>
              <a:defRPr b="0" i="0" sz="1400" u="none" cap="none" strike="noStrike">
                <a:solidFill>
                  <a:schemeClr val="lt1"/>
                </a:solidFill>
                <a:latin typeface="Arial"/>
                <a:ea typeface="Arial"/>
                <a:cs typeface="Arial"/>
                <a:sym typeface="Arial"/>
              </a:defRPr>
            </a:lvl6pPr>
            <a:lvl7pPr lvl="6" marR="0" rtl="0" algn="l">
              <a:spcBef>
                <a:spcPts val="0"/>
              </a:spcBef>
              <a:spcAft>
                <a:spcPts val="0"/>
              </a:spcAft>
              <a:buSzPts val="1100"/>
              <a:buNone/>
              <a:defRPr b="0" i="0" sz="1400" u="none" cap="none" strike="noStrike">
                <a:solidFill>
                  <a:schemeClr val="lt1"/>
                </a:solidFill>
                <a:latin typeface="Arial"/>
                <a:ea typeface="Arial"/>
                <a:cs typeface="Arial"/>
                <a:sym typeface="Arial"/>
              </a:defRPr>
            </a:lvl7pPr>
            <a:lvl8pPr lvl="7" marR="0" rtl="0" algn="l">
              <a:spcBef>
                <a:spcPts val="0"/>
              </a:spcBef>
              <a:spcAft>
                <a:spcPts val="0"/>
              </a:spcAft>
              <a:buSzPts val="1100"/>
              <a:buNone/>
              <a:defRPr b="0" i="0" sz="1400" u="none" cap="none" strike="noStrike">
                <a:solidFill>
                  <a:schemeClr val="lt1"/>
                </a:solidFill>
                <a:latin typeface="Arial"/>
                <a:ea typeface="Arial"/>
                <a:cs typeface="Arial"/>
                <a:sym typeface="Arial"/>
              </a:defRPr>
            </a:lvl8pPr>
            <a:lvl9pPr lvl="8" marR="0" rtl="0" algn="l">
              <a:spcBef>
                <a:spcPts val="0"/>
              </a:spcBef>
              <a:spcAft>
                <a:spcPts val="0"/>
              </a:spcAft>
              <a:buSzPts val="1100"/>
              <a:buNone/>
              <a:defRPr b="0" i="0" sz="1400" u="none" cap="none" strike="noStrike">
                <a:solidFill>
                  <a:schemeClr val="lt1"/>
                </a:solidFill>
                <a:latin typeface="Arial"/>
                <a:ea typeface="Arial"/>
                <a:cs typeface="Arial"/>
                <a:sym typeface="Arial"/>
              </a:defRPr>
            </a:lvl9pPr>
          </a:lstStyle>
          <a:p/>
        </p:txBody>
      </p:sp>
      <p:sp>
        <p:nvSpPr>
          <p:cNvPr id="54" name="Google Shape;54;p13"/>
          <p:cNvSpPr txBox="1"/>
          <p:nvPr>
            <p:ph idx="11" type="ftr"/>
          </p:nvPr>
        </p:nvSpPr>
        <p:spPr>
          <a:xfrm>
            <a:off x="457200" y="4343400"/>
            <a:ext cx="4172100" cy="246900"/>
          </a:xfrm>
          <a:prstGeom prst="rect">
            <a:avLst/>
          </a:prstGeom>
          <a:noFill/>
          <a:ln>
            <a:noFill/>
          </a:ln>
        </p:spPr>
        <p:txBody>
          <a:bodyPr anchorCtr="0" anchor="b" bIns="34275" lIns="0" spcFirstLastPara="1" rIns="68575" wrap="square" tIns="0">
            <a:noAutofit/>
          </a:bodyPr>
          <a:lstStyle>
            <a:lvl1pPr lvl="0" marR="0" rtl="0" algn="l">
              <a:spcBef>
                <a:spcPts val="0"/>
              </a:spcBef>
              <a:spcAft>
                <a:spcPts val="0"/>
              </a:spcAft>
              <a:buSzPts val="1100"/>
              <a:buNone/>
              <a:defRPr b="0" i="1" sz="600" u="none" cap="none" strike="noStrike">
                <a:solidFill>
                  <a:schemeClr val="accent6"/>
                </a:solidFill>
                <a:latin typeface="Arial"/>
                <a:ea typeface="Arial"/>
                <a:cs typeface="Arial"/>
                <a:sym typeface="Arial"/>
              </a:defRPr>
            </a:lvl1pPr>
            <a:lvl2pPr lvl="1" marR="0" rtl="0" algn="l">
              <a:spcBef>
                <a:spcPts val="0"/>
              </a:spcBef>
              <a:spcAft>
                <a:spcPts val="0"/>
              </a:spcAft>
              <a:buSzPts val="1100"/>
              <a:buNone/>
              <a:defRPr b="0" i="0" sz="1400" u="none" cap="none" strike="noStrike">
                <a:solidFill>
                  <a:schemeClr val="lt1"/>
                </a:solidFill>
                <a:latin typeface="Arial"/>
                <a:ea typeface="Arial"/>
                <a:cs typeface="Arial"/>
                <a:sym typeface="Arial"/>
              </a:defRPr>
            </a:lvl2pPr>
            <a:lvl3pPr lvl="2" marR="0" rtl="0" algn="l">
              <a:spcBef>
                <a:spcPts val="0"/>
              </a:spcBef>
              <a:spcAft>
                <a:spcPts val="0"/>
              </a:spcAft>
              <a:buSzPts val="1100"/>
              <a:buNone/>
              <a:defRPr b="0" i="0" sz="1400" u="none" cap="none" strike="noStrike">
                <a:solidFill>
                  <a:schemeClr val="lt1"/>
                </a:solidFill>
                <a:latin typeface="Arial"/>
                <a:ea typeface="Arial"/>
                <a:cs typeface="Arial"/>
                <a:sym typeface="Arial"/>
              </a:defRPr>
            </a:lvl3pPr>
            <a:lvl4pPr lvl="3" marR="0" rtl="0" algn="l">
              <a:spcBef>
                <a:spcPts val="0"/>
              </a:spcBef>
              <a:spcAft>
                <a:spcPts val="0"/>
              </a:spcAft>
              <a:buSzPts val="1100"/>
              <a:buNone/>
              <a:defRPr b="0" i="0" sz="1400" u="none" cap="none" strike="noStrike">
                <a:solidFill>
                  <a:schemeClr val="lt1"/>
                </a:solidFill>
                <a:latin typeface="Arial"/>
                <a:ea typeface="Arial"/>
                <a:cs typeface="Arial"/>
                <a:sym typeface="Arial"/>
              </a:defRPr>
            </a:lvl4pPr>
            <a:lvl5pPr lvl="4" marR="0" rtl="0" algn="l">
              <a:spcBef>
                <a:spcPts val="0"/>
              </a:spcBef>
              <a:spcAft>
                <a:spcPts val="0"/>
              </a:spcAft>
              <a:buSzPts val="1100"/>
              <a:buNone/>
              <a:defRPr b="0" i="0" sz="1400" u="none" cap="none" strike="noStrike">
                <a:solidFill>
                  <a:schemeClr val="lt1"/>
                </a:solidFill>
                <a:latin typeface="Arial"/>
                <a:ea typeface="Arial"/>
                <a:cs typeface="Arial"/>
                <a:sym typeface="Arial"/>
              </a:defRPr>
            </a:lvl5pPr>
            <a:lvl6pPr lvl="5" marR="0" rtl="0" algn="l">
              <a:spcBef>
                <a:spcPts val="0"/>
              </a:spcBef>
              <a:spcAft>
                <a:spcPts val="0"/>
              </a:spcAft>
              <a:buSzPts val="1100"/>
              <a:buNone/>
              <a:defRPr b="0" i="0" sz="1400" u="none" cap="none" strike="noStrike">
                <a:solidFill>
                  <a:schemeClr val="lt1"/>
                </a:solidFill>
                <a:latin typeface="Arial"/>
                <a:ea typeface="Arial"/>
                <a:cs typeface="Arial"/>
                <a:sym typeface="Arial"/>
              </a:defRPr>
            </a:lvl6pPr>
            <a:lvl7pPr lvl="6" marR="0" rtl="0" algn="l">
              <a:spcBef>
                <a:spcPts val="0"/>
              </a:spcBef>
              <a:spcAft>
                <a:spcPts val="0"/>
              </a:spcAft>
              <a:buSzPts val="1100"/>
              <a:buNone/>
              <a:defRPr b="0" i="0" sz="1400" u="none" cap="none" strike="noStrike">
                <a:solidFill>
                  <a:schemeClr val="lt1"/>
                </a:solidFill>
                <a:latin typeface="Arial"/>
                <a:ea typeface="Arial"/>
                <a:cs typeface="Arial"/>
                <a:sym typeface="Arial"/>
              </a:defRPr>
            </a:lvl7pPr>
            <a:lvl8pPr lvl="7" marR="0" rtl="0" algn="l">
              <a:spcBef>
                <a:spcPts val="0"/>
              </a:spcBef>
              <a:spcAft>
                <a:spcPts val="0"/>
              </a:spcAft>
              <a:buSzPts val="1100"/>
              <a:buNone/>
              <a:defRPr b="0" i="0" sz="1400" u="none" cap="none" strike="noStrike">
                <a:solidFill>
                  <a:schemeClr val="lt1"/>
                </a:solidFill>
                <a:latin typeface="Arial"/>
                <a:ea typeface="Arial"/>
                <a:cs typeface="Arial"/>
                <a:sym typeface="Arial"/>
              </a:defRPr>
            </a:lvl8pPr>
            <a:lvl9pPr lvl="8" marR="0" rtl="0" algn="l">
              <a:spcBef>
                <a:spcPts val="0"/>
              </a:spcBef>
              <a:spcAft>
                <a:spcPts val="0"/>
              </a:spcAft>
              <a:buSzPts val="1100"/>
              <a:buNone/>
              <a:defRPr b="0" i="0" sz="1400" u="none" cap="none" strike="noStrike">
                <a:solidFill>
                  <a:schemeClr val="lt1"/>
                </a:solidFill>
                <a:latin typeface="Arial"/>
                <a:ea typeface="Arial"/>
                <a:cs typeface="Arial"/>
                <a:sym typeface="Arial"/>
              </a:defRPr>
            </a:lvl9pPr>
          </a:lstStyle>
          <a:p/>
        </p:txBody>
      </p:sp>
      <p:sp>
        <p:nvSpPr>
          <p:cNvPr id="55" name="Google Shape;55;p13"/>
          <p:cNvSpPr txBox="1"/>
          <p:nvPr>
            <p:ph idx="12" type="sldNum"/>
          </p:nvPr>
        </p:nvSpPr>
        <p:spPr>
          <a:xfrm>
            <a:off x="8435942" y="5234549"/>
            <a:ext cx="3618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chemeClr val="lt1"/>
                </a:solidFill>
                <a:latin typeface="Arial"/>
                <a:ea typeface="Arial"/>
                <a:cs typeface="Arial"/>
                <a:sym typeface="Arial"/>
              </a:defRPr>
            </a:lvl1pPr>
            <a:lvl2pPr indent="0" lvl="1" marL="0" marR="0" rtl="0" algn="r">
              <a:spcBef>
                <a:spcPts val="0"/>
              </a:spcBef>
              <a:buNone/>
              <a:defRPr b="0" i="0" sz="900" u="none" cap="none" strike="noStrike">
                <a:solidFill>
                  <a:schemeClr val="lt1"/>
                </a:solidFill>
                <a:latin typeface="Arial"/>
                <a:ea typeface="Arial"/>
                <a:cs typeface="Arial"/>
                <a:sym typeface="Arial"/>
              </a:defRPr>
            </a:lvl2pPr>
            <a:lvl3pPr indent="0" lvl="2" marL="0" marR="0" rtl="0" algn="r">
              <a:spcBef>
                <a:spcPts val="0"/>
              </a:spcBef>
              <a:buNone/>
              <a:defRPr b="0" i="0" sz="900" u="none" cap="none" strike="noStrike">
                <a:solidFill>
                  <a:schemeClr val="lt1"/>
                </a:solidFill>
                <a:latin typeface="Arial"/>
                <a:ea typeface="Arial"/>
                <a:cs typeface="Arial"/>
                <a:sym typeface="Arial"/>
              </a:defRPr>
            </a:lvl3pPr>
            <a:lvl4pPr indent="0" lvl="3" marL="0" marR="0" rtl="0" algn="r">
              <a:spcBef>
                <a:spcPts val="0"/>
              </a:spcBef>
              <a:buNone/>
              <a:defRPr b="0" i="0" sz="900" u="none" cap="none" strike="noStrike">
                <a:solidFill>
                  <a:schemeClr val="lt1"/>
                </a:solidFill>
                <a:latin typeface="Arial"/>
                <a:ea typeface="Arial"/>
                <a:cs typeface="Arial"/>
                <a:sym typeface="Arial"/>
              </a:defRPr>
            </a:lvl4pPr>
            <a:lvl5pPr indent="0" lvl="4" marL="0" marR="0" rtl="0" algn="r">
              <a:spcBef>
                <a:spcPts val="0"/>
              </a:spcBef>
              <a:buNone/>
              <a:defRPr b="0" i="0" sz="900" u="none" cap="none" strike="noStrike">
                <a:solidFill>
                  <a:schemeClr val="lt1"/>
                </a:solidFill>
                <a:latin typeface="Arial"/>
                <a:ea typeface="Arial"/>
                <a:cs typeface="Arial"/>
                <a:sym typeface="Arial"/>
              </a:defRPr>
            </a:lvl5pPr>
            <a:lvl6pPr indent="0" lvl="5" marL="0" marR="0" rtl="0" algn="r">
              <a:spcBef>
                <a:spcPts val="0"/>
              </a:spcBef>
              <a:buNone/>
              <a:defRPr b="0" i="0" sz="900" u="none" cap="none" strike="noStrike">
                <a:solidFill>
                  <a:schemeClr val="lt1"/>
                </a:solidFill>
                <a:latin typeface="Arial"/>
                <a:ea typeface="Arial"/>
                <a:cs typeface="Arial"/>
                <a:sym typeface="Arial"/>
              </a:defRPr>
            </a:lvl6pPr>
            <a:lvl7pPr indent="0" lvl="6" marL="0" marR="0" rtl="0" algn="r">
              <a:spcBef>
                <a:spcPts val="0"/>
              </a:spcBef>
              <a:buNone/>
              <a:defRPr b="0" i="0" sz="900" u="none" cap="none" strike="noStrike">
                <a:solidFill>
                  <a:schemeClr val="lt1"/>
                </a:solidFill>
                <a:latin typeface="Arial"/>
                <a:ea typeface="Arial"/>
                <a:cs typeface="Arial"/>
                <a:sym typeface="Arial"/>
              </a:defRPr>
            </a:lvl7pPr>
            <a:lvl8pPr indent="0" lvl="7" marL="0" marR="0" rtl="0" algn="r">
              <a:spcBef>
                <a:spcPts val="0"/>
              </a:spcBef>
              <a:buNone/>
              <a:defRPr b="0" i="0" sz="900" u="none" cap="none" strike="noStrike">
                <a:solidFill>
                  <a:schemeClr val="lt1"/>
                </a:solidFill>
                <a:latin typeface="Arial"/>
                <a:ea typeface="Arial"/>
                <a:cs typeface="Arial"/>
                <a:sym typeface="Arial"/>
              </a:defRPr>
            </a:lvl8pPr>
            <a:lvl9pPr indent="0" lvl="8" marL="0" marR="0" rtl="0" algn="r">
              <a:spcBef>
                <a:spcPts val="0"/>
              </a:spcBef>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56" name="Google Shape;56;p13"/>
          <p:cNvSpPr txBox="1"/>
          <p:nvPr/>
        </p:nvSpPr>
        <p:spPr>
          <a:xfrm>
            <a:off x="8435943" y="4751348"/>
            <a:ext cx="394800" cy="261600"/>
          </a:xfrm>
          <a:prstGeom prst="rect">
            <a:avLst/>
          </a:prstGeom>
          <a:noFill/>
          <a:ln>
            <a:noFill/>
          </a:ln>
        </p:spPr>
        <p:txBody>
          <a:bodyPr anchorCtr="0" anchor="t" bIns="68550" lIns="137125" spcFirstLastPara="1" rIns="137125" wrap="square" tIns="68550">
            <a:spAutoFit/>
          </a:bodyPr>
          <a:lstStyle/>
          <a:p>
            <a:pPr indent="0" lvl="0" marL="0" marR="0" rtl="0" algn="r">
              <a:spcBef>
                <a:spcPts val="0"/>
              </a:spcBef>
              <a:spcAft>
                <a:spcPts val="0"/>
              </a:spcAft>
              <a:buNone/>
            </a:pPr>
            <a:fld id="{00000000-1234-1234-1234-123412341234}" type="slidenum">
              <a:rPr b="0" i="0" lang="en" sz="800" u="none" cap="none" strike="noStrike">
                <a:solidFill>
                  <a:srgbClr val="000000"/>
                </a:solidFill>
                <a:latin typeface="Arial"/>
                <a:ea typeface="Arial"/>
                <a:cs typeface="Arial"/>
                <a:sym typeface="Arial"/>
              </a:rPr>
              <a:t>‹#›</a:t>
            </a:fld>
            <a:endParaRPr b="0" i="0" sz="800" u="none" cap="none" strike="noStrike">
              <a:solidFill>
                <a:srgbClr val="000000"/>
              </a:solidFill>
              <a:latin typeface="Arial"/>
              <a:ea typeface="Arial"/>
              <a:cs typeface="Arial"/>
              <a:sym typeface="Arial"/>
            </a:endParaRPr>
          </a:p>
        </p:txBody>
      </p:sp>
      <p:pic>
        <p:nvPicPr>
          <p:cNvPr id="57" name="Google Shape;57;p13"/>
          <p:cNvPicPr preferRelativeResize="0"/>
          <p:nvPr/>
        </p:nvPicPr>
        <p:blipFill rotWithShape="1">
          <a:blip r:embed="rId1">
            <a:alphaModFix/>
          </a:blip>
          <a:srcRect b="0" l="0" r="0" t="0"/>
          <a:stretch/>
        </p:blipFill>
        <p:spPr>
          <a:xfrm>
            <a:off x="414314" y="4772837"/>
            <a:ext cx="584069" cy="177781"/>
          </a:xfrm>
          <a:prstGeom prst="rect">
            <a:avLst/>
          </a:prstGeom>
          <a:noFill/>
          <a:ln>
            <a:noFill/>
          </a:ln>
        </p:spPr>
      </p:pic>
      <p:cxnSp>
        <p:nvCxnSpPr>
          <p:cNvPr id="58" name="Google Shape;58;p13"/>
          <p:cNvCxnSpPr/>
          <p:nvPr/>
        </p:nvCxnSpPr>
        <p:spPr>
          <a:xfrm rot="10800000">
            <a:off x="457201" y="4661408"/>
            <a:ext cx="8229600" cy="0"/>
          </a:xfrm>
          <a:prstGeom prst="straightConnector1">
            <a:avLst/>
          </a:prstGeom>
          <a:noFill/>
          <a:ln cap="flat" cmpd="sng" w="19050">
            <a:solidFill>
              <a:srgbClr val="001117"/>
            </a:solidFill>
            <a:prstDash val="solid"/>
            <a:miter lim="800000"/>
            <a:headEnd len="sm" w="sm" type="none"/>
            <a:tailEnd len="sm" w="sm" type="none"/>
          </a:ln>
        </p:spPr>
      </p:cxnSp>
      <p:sp>
        <p:nvSpPr>
          <p:cNvPr id="59" name="Google Shape;59;p13"/>
          <p:cNvSpPr txBox="1"/>
          <p:nvPr/>
        </p:nvSpPr>
        <p:spPr>
          <a:xfrm>
            <a:off x="7769143" y="4786843"/>
            <a:ext cx="805200" cy="1923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800"/>
              <a:buFont typeface="Arial"/>
              <a:buNone/>
            </a:pPr>
            <a:r>
              <a:rPr b="0" i="0" lang="en" sz="800" u="none" cap="none" strike="noStrike">
                <a:solidFill>
                  <a:srgbClr val="000000"/>
                </a:solidFill>
                <a:latin typeface="Arial"/>
                <a:ea typeface="Arial"/>
                <a:cs typeface="Arial"/>
                <a:sym typeface="Arial"/>
              </a:rPr>
              <a:t>Confidential</a:t>
            </a:r>
            <a:endParaRPr sz="1100"/>
          </a:p>
        </p:txBody>
      </p:sp>
    </p:spTree>
  </p:cSld>
  <p:clrMap accent1="accent1" accent2="accent2" accent3="accent3" accent4="accent4" accent5="accent5" accent6="accent6" bg1="lt1" bg2="dk2" tx1="dk1" tx2="lt2" folHlink="folHlink" hlink="hlink"/>
  <p:sldLayoutIdLst>
    <p:sldLayoutId id="214748365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1656">
          <p15:clr>
            <a:srgbClr val="F26B43"/>
          </p15:clr>
        </p15:guide>
        <p15:guide id="2" pos="288">
          <p15:clr>
            <a:srgbClr val="F26B43"/>
          </p15:clr>
        </p15:guide>
        <p15:guide id="3" pos="5472">
          <p15:clr>
            <a:srgbClr val="F26B43"/>
          </p15:clr>
        </p15:guide>
        <p15:guide id="4" orient="horz" pos="288">
          <p15:clr>
            <a:srgbClr val="F26B43"/>
          </p15:clr>
        </p15:guide>
        <p15:guide id="5" orient="horz" pos="2616">
          <p15:clr>
            <a:srgbClr val="F26B43"/>
          </p15:clr>
        </p15:guide>
        <p15:guide id="6" orient="horz" pos="888">
          <p15:clr>
            <a:srgbClr val="F26B43"/>
          </p15:clr>
        </p15:guide>
        <p15:guide id="7" orient="horz" pos="1314">
          <p15:clr>
            <a:srgbClr val="F26B43"/>
          </p15:clr>
        </p15:guide>
        <p15:guide id="8" pos="3852">
          <p15:clr>
            <a:srgbClr val="F26B43"/>
          </p15:clr>
        </p15:guide>
        <p15:guide id="9" pos="2070">
          <p15:clr>
            <a:srgbClr val="F26B43"/>
          </p15:clr>
        </p15:guide>
        <p15:guide id="10" pos="3690">
          <p15:clr>
            <a:srgbClr val="F26B43"/>
          </p15:clr>
        </p15:guide>
        <p15:guide id="11" pos="1908">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5" name="Shape 65"/>
        <p:cNvGrpSpPr/>
        <p:nvPr/>
      </p:nvGrpSpPr>
      <p:grpSpPr>
        <a:xfrm>
          <a:off x="0" y="0"/>
          <a:ext cx="0" cy="0"/>
          <a:chOff x="0" y="0"/>
          <a:chExt cx="0" cy="0"/>
        </a:xfrm>
      </p:grpSpPr>
      <p:sp>
        <p:nvSpPr>
          <p:cNvPr id="66" name="Google Shape;66;p15"/>
          <p:cNvSpPr txBox="1"/>
          <p:nvPr>
            <p:ph type="title"/>
          </p:nvPr>
        </p:nvSpPr>
        <p:spPr>
          <a:xfrm>
            <a:off x="457199" y="457201"/>
            <a:ext cx="8216100" cy="342900"/>
          </a:xfrm>
          <a:prstGeom prst="rect">
            <a:avLst/>
          </a:prstGeom>
          <a:noFill/>
          <a:ln>
            <a:noFill/>
          </a:ln>
        </p:spPr>
        <p:txBody>
          <a:bodyPr anchorCtr="0" anchor="t" bIns="34275" lIns="0" spcFirstLastPara="1" rIns="68575" wrap="square" tIns="0">
            <a:noAutofit/>
          </a:bodyPr>
          <a:lstStyle>
            <a:lvl1pPr lvl="0" marR="0" rtl="0" algn="l">
              <a:lnSpc>
                <a:spcPct val="90000"/>
              </a:lnSpc>
              <a:spcBef>
                <a:spcPts val="0"/>
              </a:spcBef>
              <a:spcAft>
                <a:spcPts val="0"/>
              </a:spcAft>
              <a:buClr>
                <a:schemeClr val="dk1"/>
              </a:buClr>
              <a:buSzPts val="1500"/>
              <a:buFont typeface="Arial"/>
              <a:buNone/>
              <a:defRPr b="1" i="0" sz="1500" u="none" cap="none" strike="noStrike">
                <a:solidFill>
                  <a:schemeClr val="dk1"/>
                </a:solidFill>
                <a:latin typeface="Arial"/>
                <a:ea typeface="Arial"/>
                <a:cs typeface="Arial"/>
                <a:sym typeface="Arial"/>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p:txBody>
      </p:sp>
      <p:sp>
        <p:nvSpPr>
          <p:cNvPr id="67" name="Google Shape;67;p15"/>
          <p:cNvSpPr txBox="1"/>
          <p:nvPr>
            <p:ph idx="1" type="body"/>
          </p:nvPr>
        </p:nvSpPr>
        <p:spPr>
          <a:xfrm>
            <a:off x="457200" y="1420978"/>
            <a:ext cx="8229600" cy="2794800"/>
          </a:xfrm>
          <a:prstGeom prst="rect">
            <a:avLst/>
          </a:prstGeom>
          <a:noFill/>
          <a:ln>
            <a:noFill/>
          </a:ln>
        </p:spPr>
        <p:txBody>
          <a:bodyPr anchorCtr="0" anchor="t" bIns="34275" lIns="0" spcFirstLastPara="1" rIns="68575" wrap="square" tIns="0">
            <a:noAutofit/>
          </a:bodyPr>
          <a:lstStyle>
            <a:lvl1pPr indent="-330200" lvl="0" marL="457200" marR="0" rtl="0" algn="l">
              <a:lnSpc>
                <a:spcPct val="100000"/>
              </a:lnSpc>
              <a:spcBef>
                <a:spcPts val="0"/>
              </a:spcBef>
              <a:spcAft>
                <a:spcPts val="0"/>
              </a:spcAft>
              <a:buClr>
                <a:schemeClr val="dk1"/>
              </a:buClr>
              <a:buSzPts val="1600"/>
              <a:buFont typeface="Arial"/>
              <a:buChar char="•"/>
              <a:defRPr b="0" i="0" sz="2100" u="none" cap="none" strike="noStrike">
                <a:solidFill>
                  <a:schemeClr val="dk1"/>
                </a:solidFill>
                <a:latin typeface="Arial"/>
                <a:ea typeface="Arial"/>
                <a:cs typeface="Arial"/>
                <a:sym typeface="Arial"/>
              </a:defRPr>
            </a:lvl1pPr>
            <a:lvl2pPr indent="-317500" lvl="1" marL="914400" marR="0" rtl="0" algn="l">
              <a:lnSpc>
                <a:spcPct val="100000"/>
              </a:lnSpc>
              <a:spcBef>
                <a:spcPts val="0"/>
              </a:spcBef>
              <a:spcAft>
                <a:spcPts val="0"/>
              </a:spcAft>
              <a:buClr>
                <a:schemeClr val="dk1"/>
              </a:buClr>
              <a:buSzPts val="1400"/>
              <a:buFont typeface="Arial"/>
              <a:buChar char="•"/>
              <a:defRPr b="0" i="0" sz="1800" u="none" cap="none" strike="noStrike">
                <a:solidFill>
                  <a:schemeClr val="dk1"/>
                </a:solidFill>
                <a:latin typeface="Arial"/>
                <a:ea typeface="Arial"/>
                <a:cs typeface="Arial"/>
                <a:sym typeface="Arial"/>
              </a:defRPr>
            </a:lvl2pPr>
            <a:lvl3pPr indent="-298450" lvl="2" marL="1371600" marR="0" rtl="0" algn="l">
              <a:lnSpc>
                <a:spcPct val="100000"/>
              </a:lnSpc>
              <a:spcBef>
                <a:spcPts val="0"/>
              </a:spcBef>
              <a:spcAft>
                <a:spcPts val="0"/>
              </a:spcAft>
              <a:buClr>
                <a:schemeClr val="dk1"/>
              </a:buClr>
              <a:buSzPts val="1100"/>
              <a:buFont typeface="Arial"/>
              <a:buChar char="•"/>
              <a:defRPr b="0" i="0" sz="1500" u="none" cap="none" strike="noStrike">
                <a:solidFill>
                  <a:schemeClr val="dk1"/>
                </a:solidFill>
                <a:latin typeface="Arial"/>
                <a:ea typeface="Arial"/>
                <a:cs typeface="Arial"/>
                <a:sym typeface="Arial"/>
              </a:defRPr>
            </a:lvl3pPr>
            <a:lvl4pPr indent="-285750" lvl="3" marL="1828800" marR="0" rtl="0" algn="l">
              <a:lnSpc>
                <a:spcPct val="100000"/>
              </a:lnSpc>
              <a:spcBef>
                <a:spcPts val="0"/>
              </a:spcBef>
              <a:spcAft>
                <a:spcPts val="0"/>
              </a:spcAft>
              <a:buClr>
                <a:schemeClr val="dk1"/>
              </a:buClr>
              <a:buSzPts val="900"/>
              <a:buFont typeface="Arial"/>
              <a:buChar char="•"/>
              <a:defRPr b="1" i="0" sz="1200" u="none" cap="none" strike="noStrike">
                <a:solidFill>
                  <a:schemeClr val="dk1"/>
                </a:solidFill>
                <a:latin typeface="Arial"/>
                <a:ea typeface="Arial"/>
                <a:cs typeface="Arial"/>
                <a:sym typeface="Arial"/>
              </a:defRPr>
            </a:lvl4pPr>
            <a:lvl5pPr indent="-285750" lvl="4" marL="2286000" marR="0" rtl="0" algn="l">
              <a:lnSpc>
                <a:spcPct val="100000"/>
              </a:lnSpc>
              <a:spcBef>
                <a:spcPts val="0"/>
              </a:spcBef>
              <a:spcAft>
                <a:spcPts val="0"/>
              </a:spcAft>
              <a:buClr>
                <a:schemeClr val="dk1"/>
              </a:buClr>
              <a:buSzPts val="900"/>
              <a:buFont typeface="Arial"/>
              <a:buChar char="•"/>
              <a:defRPr b="0" i="0" sz="1200" u="none" cap="none" strike="noStrike">
                <a:solidFill>
                  <a:schemeClr val="dk1"/>
                </a:solidFill>
                <a:latin typeface="Arial"/>
                <a:ea typeface="Arial"/>
                <a:cs typeface="Arial"/>
                <a:sym typeface="Arial"/>
              </a:defRPr>
            </a:lvl5pPr>
            <a:lvl6pPr indent="-285750" lvl="5" marL="2743200" marR="0" rtl="0" algn="l">
              <a:lnSpc>
                <a:spcPct val="100000"/>
              </a:lnSpc>
              <a:spcBef>
                <a:spcPts val="0"/>
              </a:spcBef>
              <a:spcAft>
                <a:spcPts val="0"/>
              </a:spcAft>
              <a:buClr>
                <a:schemeClr val="dk1"/>
              </a:buClr>
              <a:buSzPts val="900"/>
              <a:buFont typeface="Courier New"/>
              <a:buChar char="o"/>
              <a:defRPr b="0" i="0" sz="1200" u="none" cap="none" strike="noStrike">
                <a:solidFill>
                  <a:schemeClr val="dk1"/>
                </a:solidFill>
                <a:latin typeface="Arial"/>
                <a:ea typeface="Arial"/>
                <a:cs typeface="Arial"/>
                <a:sym typeface="Arial"/>
              </a:defRPr>
            </a:lvl6pPr>
            <a:lvl7pPr indent="-273050" lvl="6" marL="3200400" marR="0" rtl="0" algn="l">
              <a:lnSpc>
                <a:spcPct val="100000"/>
              </a:lnSpc>
              <a:spcBef>
                <a:spcPts val="0"/>
              </a:spcBef>
              <a:spcAft>
                <a:spcPts val="0"/>
              </a:spcAft>
              <a:buClr>
                <a:schemeClr val="dk1"/>
              </a:buClr>
              <a:buSzPts val="700"/>
              <a:buFont typeface="Courier New"/>
              <a:buChar char="o"/>
              <a:defRPr b="0" i="0" sz="900" u="none" cap="none" strike="noStrike">
                <a:solidFill>
                  <a:schemeClr val="dk1"/>
                </a:solidFill>
                <a:latin typeface="Arial"/>
                <a:ea typeface="Arial"/>
                <a:cs typeface="Arial"/>
                <a:sym typeface="Arial"/>
              </a:defRPr>
            </a:lvl7pPr>
            <a:lvl8pPr indent="-266700" lvl="7" marL="3657600" marR="0" rtl="0" algn="l">
              <a:lnSpc>
                <a:spcPct val="100000"/>
              </a:lnSpc>
              <a:spcBef>
                <a:spcPts val="0"/>
              </a:spcBef>
              <a:spcAft>
                <a:spcPts val="0"/>
              </a:spcAft>
              <a:buClr>
                <a:schemeClr val="dk1"/>
              </a:buClr>
              <a:buSzPts val="600"/>
              <a:buFont typeface="Arial"/>
              <a:buChar char="•"/>
              <a:defRPr b="0" i="0" sz="800" u="none" cap="none" strike="noStrike">
                <a:solidFill>
                  <a:schemeClr val="dk1"/>
                </a:solidFill>
                <a:latin typeface="Arial"/>
                <a:ea typeface="Arial"/>
                <a:cs typeface="Arial"/>
                <a:sym typeface="Arial"/>
              </a:defRPr>
            </a:lvl8pPr>
            <a:lvl9pPr indent="-266700" lvl="8" marL="4114800" marR="0" rtl="0" algn="l">
              <a:lnSpc>
                <a:spcPct val="100000"/>
              </a:lnSpc>
              <a:spcBef>
                <a:spcPts val="0"/>
              </a:spcBef>
              <a:spcAft>
                <a:spcPts val="0"/>
              </a:spcAft>
              <a:buClr>
                <a:schemeClr val="dk1"/>
              </a:buClr>
              <a:buSzPts val="600"/>
              <a:buFont typeface="Courier New"/>
              <a:buChar char="o"/>
              <a:defRPr b="0" i="0" sz="800" u="none" cap="none" strike="noStrike">
                <a:solidFill>
                  <a:schemeClr val="dk1"/>
                </a:solidFill>
                <a:latin typeface="Arial"/>
                <a:ea typeface="Arial"/>
                <a:cs typeface="Arial"/>
                <a:sym typeface="Arial"/>
              </a:defRPr>
            </a:lvl9pPr>
          </a:lstStyle>
          <a:p/>
        </p:txBody>
      </p:sp>
      <p:sp>
        <p:nvSpPr>
          <p:cNvPr id="68" name="Google Shape;68;p15"/>
          <p:cNvSpPr txBox="1"/>
          <p:nvPr>
            <p:ph idx="10" type="dt"/>
          </p:nvPr>
        </p:nvSpPr>
        <p:spPr>
          <a:xfrm>
            <a:off x="7040301" y="4743450"/>
            <a:ext cx="560700" cy="273900"/>
          </a:xfrm>
          <a:prstGeom prst="rect">
            <a:avLst/>
          </a:prstGeom>
          <a:noFill/>
          <a:ln>
            <a:noFill/>
          </a:ln>
        </p:spPr>
        <p:txBody>
          <a:bodyPr anchorCtr="0" anchor="ctr" bIns="34275" lIns="68575" spcFirstLastPara="1" rIns="68575" wrap="square" tIns="34275">
            <a:noAutofit/>
          </a:bodyPr>
          <a:lstStyle>
            <a:lvl1pPr lvl="0" marR="0" rtl="0" algn="r">
              <a:spcBef>
                <a:spcPts val="0"/>
              </a:spcBef>
              <a:spcAft>
                <a:spcPts val="0"/>
              </a:spcAft>
              <a:buSzPts val="1100"/>
              <a:buNone/>
              <a:defRPr b="0" i="0" sz="800" u="none" cap="none" strike="noStrike">
                <a:solidFill>
                  <a:schemeClr val="dk1"/>
                </a:solidFill>
                <a:latin typeface="Arial"/>
                <a:ea typeface="Arial"/>
                <a:cs typeface="Arial"/>
                <a:sym typeface="Arial"/>
              </a:defRPr>
            </a:lvl1pPr>
            <a:lvl2pPr lvl="1" marR="0" rtl="0" algn="l">
              <a:spcBef>
                <a:spcPts val="0"/>
              </a:spcBef>
              <a:spcAft>
                <a:spcPts val="0"/>
              </a:spcAft>
              <a:buSzPts val="1100"/>
              <a:buNone/>
              <a:defRPr b="0" i="0" sz="1400" u="none" cap="none" strike="noStrike">
                <a:solidFill>
                  <a:schemeClr val="dk1"/>
                </a:solidFill>
                <a:latin typeface="Arial"/>
                <a:ea typeface="Arial"/>
                <a:cs typeface="Arial"/>
                <a:sym typeface="Arial"/>
              </a:defRPr>
            </a:lvl2pPr>
            <a:lvl3pPr lvl="2" marR="0" rtl="0" algn="l">
              <a:spcBef>
                <a:spcPts val="0"/>
              </a:spcBef>
              <a:spcAft>
                <a:spcPts val="0"/>
              </a:spcAft>
              <a:buSzPts val="1100"/>
              <a:buNone/>
              <a:defRPr b="0" i="0" sz="1400" u="none" cap="none" strike="noStrike">
                <a:solidFill>
                  <a:schemeClr val="dk1"/>
                </a:solidFill>
                <a:latin typeface="Arial"/>
                <a:ea typeface="Arial"/>
                <a:cs typeface="Arial"/>
                <a:sym typeface="Arial"/>
              </a:defRPr>
            </a:lvl3pPr>
            <a:lvl4pPr lvl="3" marR="0" rtl="0" algn="l">
              <a:spcBef>
                <a:spcPts val="0"/>
              </a:spcBef>
              <a:spcAft>
                <a:spcPts val="0"/>
              </a:spcAft>
              <a:buSzPts val="1100"/>
              <a:buNone/>
              <a:defRPr b="0" i="0" sz="1400" u="none" cap="none" strike="noStrike">
                <a:solidFill>
                  <a:schemeClr val="dk1"/>
                </a:solidFill>
                <a:latin typeface="Arial"/>
                <a:ea typeface="Arial"/>
                <a:cs typeface="Arial"/>
                <a:sym typeface="Arial"/>
              </a:defRPr>
            </a:lvl4pPr>
            <a:lvl5pPr lvl="4" marR="0" rtl="0" algn="l">
              <a:spcBef>
                <a:spcPts val="0"/>
              </a:spcBef>
              <a:spcAft>
                <a:spcPts val="0"/>
              </a:spcAft>
              <a:buSzPts val="1100"/>
              <a:buNone/>
              <a:defRPr b="0" i="0" sz="1400" u="none" cap="none" strike="noStrike">
                <a:solidFill>
                  <a:schemeClr val="dk1"/>
                </a:solidFill>
                <a:latin typeface="Arial"/>
                <a:ea typeface="Arial"/>
                <a:cs typeface="Arial"/>
                <a:sym typeface="Arial"/>
              </a:defRPr>
            </a:lvl5pPr>
            <a:lvl6pPr lvl="5" marR="0" rtl="0" algn="l">
              <a:spcBef>
                <a:spcPts val="0"/>
              </a:spcBef>
              <a:spcAft>
                <a:spcPts val="0"/>
              </a:spcAft>
              <a:buSzPts val="1100"/>
              <a:buNone/>
              <a:defRPr b="0" i="0" sz="1400" u="none" cap="none" strike="noStrike">
                <a:solidFill>
                  <a:schemeClr val="dk1"/>
                </a:solidFill>
                <a:latin typeface="Arial"/>
                <a:ea typeface="Arial"/>
                <a:cs typeface="Arial"/>
                <a:sym typeface="Arial"/>
              </a:defRPr>
            </a:lvl6pPr>
            <a:lvl7pPr lvl="6" marR="0" rtl="0" algn="l">
              <a:spcBef>
                <a:spcPts val="0"/>
              </a:spcBef>
              <a:spcAft>
                <a:spcPts val="0"/>
              </a:spcAft>
              <a:buSzPts val="1100"/>
              <a:buNone/>
              <a:defRPr b="0" i="0" sz="1400" u="none" cap="none" strike="noStrike">
                <a:solidFill>
                  <a:schemeClr val="dk1"/>
                </a:solidFill>
                <a:latin typeface="Arial"/>
                <a:ea typeface="Arial"/>
                <a:cs typeface="Arial"/>
                <a:sym typeface="Arial"/>
              </a:defRPr>
            </a:lvl7pPr>
            <a:lvl8pPr lvl="7" marR="0" rtl="0" algn="l">
              <a:spcBef>
                <a:spcPts val="0"/>
              </a:spcBef>
              <a:spcAft>
                <a:spcPts val="0"/>
              </a:spcAft>
              <a:buSzPts val="1100"/>
              <a:buNone/>
              <a:defRPr b="0" i="0" sz="1400" u="none" cap="none" strike="noStrike">
                <a:solidFill>
                  <a:schemeClr val="dk1"/>
                </a:solidFill>
                <a:latin typeface="Arial"/>
                <a:ea typeface="Arial"/>
                <a:cs typeface="Arial"/>
                <a:sym typeface="Arial"/>
              </a:defRPr>
            </a:lvl8pPr>
            <a:lvl9pPr lvl="8" marR="0" rtl="0" algn="l">
              <a:spcBef>
                <a:spcPts val="0"/>
              </a:spcBef>
              <a:spcAft>
                <a:spcPts val="0"/>
              </a:spcAft>
              <a:buSzPts val="1100"/>
              <a:buNone/>
              <a:defRPr b="0" i="0" sz="1400" u="none" cap="none" strike="noStrike">
                <a:solidFill>
                  <a:schemeClr val="dk1"/>
                </a:solidFill>
                <a:latin typeface="Arial"/>
                <a:ea typeface="Arial"/>
                <a:cs typeface="Arial"/>
                <a:sym typeface="Arial"/>
              </a:defRPr>
            </a:lvl9pPr>
          </a:lstStyle>
          <a:p/>
        </p:txBody>
      </p:sp>
      <p:sp>
        <p:nvSpPr>
          <p:cNvPr id="69" name="Google Shape;69;p15"/>
          <p:cNvSpPr txBox="1"/>
          <p:nvPr>
            <p:ph idx="11" type="ftr"/>
          </p:nvPr>
        </p:nvSpPr>
        <p:spPr>
          <a:xfrm>
            <a:off x="457200" y="4343400"/>
            <a:ext cx="4172100" cy="246900"/>
          </a:xfrm>
          <a:prstGeom prst="rect">
            <a:avLst/>
          </a:prstGeom>
          <a:noFill/>
          <a:ln>
            <a:noFill/>
          </a:ln>
        </p:spPr>
        <p:txBody>
          <a:bodyPr anchorCtr="0" anchor="b" bIns="34275" lIns="0" spcFirstLastPara="1" rIns="68575" wrap="square" tIns="0">
            <a:noAutofit/>
          </a:bodyPr>
          <a:lstStyle>
            <a:lvl1pPr lvl="0" marR="0" rtl="0" algn="l">
              <a:spcBef>
                <a:spcPts val="0"/>
              </a:spcBef>
              <a:spcAft>
                <a:spcPts val="0"/>
              </a:spcAft>
              <a:buSzPts val="1100"/>
              <a:buNone/>
              <a:defRPr b="0" i="1" sz="600" u="none" cap="none" strike="noStrike">
                <a:solidFill>
                  <a:schemeClr val="accent6"/>
                </a:solidFill>
                <a:latin typeface="Arial"/>
                <a:ea typeface="Arial"/>
                <a:cs typeface="Arial"/>
                <a:sym typeface="Arial"/>
              </a:defRPr>
            </a:lvl1pPr>
            <a:lvl2pPr lvl="1" marR="0" rtl="0" algn="l">
              <a:spcBef>
                <a:spcPts val="0"/>
              </a:spcBef>
              <a:spcAft>
                <a:spcPts val="0"/>
              </a:spcAft>
              <a:buSzPts val="1100"/>
              <a:buNone/>
              <a:defRPr b="0" i="0" sz="1400" u="none" cap="none" strike="noStrike">
                <a:solidFill>
                  <a:schemeClr val="dk1"/>
                </a:solidFill>
                <a:latin typeface="Arial"/>
                <a:ea typeface="Arial"/>
                <a:cs typeface="Arial"/>
                <a:sym typeface="Arial"/>
              </a:defRPr>
            </a:lvl2pPr>
            <a:lvl3pPr lvl="2" marR="0" rtl="0" algn="l">
              <a:spcBef>
                <a:spcPts val="0"/>
              </a:spcBef>
              <a:spcAft>
                <a:spcPts val="0"/>
              </a:spcAft>
              <a:buSzPts val="1100"/>
              <a:buNone/>
              <a:defRPr b="0" i="0" sz="1400" u="none" cap="none" strike="noStrike">
                <a:solidFill>
                  <a:schemeClr val="dk1"/>
                </a:solidFill>
                <a:latin typeface="Arial"/>
                <a:ea typeface="Arial"/>
                <a:cs typeface="Arial"/>
                <a:sym typeface="Arial"/>
              </a:defRPr>
            </a:lvl3pPr>
            <a:lvl4pPr lvl="3" marR="0" rtl="0" algn="l">
              <a:spcBef>
                <a:spcPts val="0"/>
              </a:spcBef>
              <a:spcAft>
                <a:spcPts val="0"/>
              </a:spcAft>
              <a:buSzPts val="1100"/>
              <a:buNone/>
              <a:defRPr b="0" i="0" sz="1400" u="none" cap="none" strike="noStrike">
                <a:solidFill>
                  <a:schemeClr val="dk1"/>
                </a:solidFill>
                <a:latin typeface="Arial"/>
                <a:ea typeface="Arial"/>
                <a:cs typeface="Arial"/>
                <a:sym typeface="Arial"/>
              </a:defRPr>
            </a:lvl4pPr>
            <a:lvl5pPr lvl="4" marR="0" rtl="0" algn="l">
              <a:spcBef>
                <a:spcPts val="0"/>
              </a:spcBef>
              <a:spcAft>
                <a:spcPts val="0"/>
              </a:spcAft>
              <a:buSzPts val="1100"/>
              <a:buNone/>
              <a:defRPr b="0" i="0" sz="1400" u="none" cap="none" strike="noStrike">
                <a:solidFill>
                  <a:schemeClr val="dk1"/>
                </a:solidFill>
                <a:latin typeface="Arial"/>
                <a:ea typeface="Arial"/>
                <a:cs typeface="Arial"/>
                <a:sym typeface="Arial"/>
              </a:defRPr>
            </a:lvl5pPr>
            <a:lvl6pPr lvl="5" marR="0" rtl="0" algn="l">
              <a:spcBef>
                <a:spcPts val="0"/>
              </a:spcBef>
              <a:spcAft>
                <a:spcPts val="0"/>
              </a:spcAft>
              <a:buSzPts val="1100"/>
              <a:buNone/>
              <a:defRPr b="0" i="0" sz="1400" u="none" cap="none" strike="noStrike">
                <a:solidFill>
                  <a:schemeClr val="dk1"/>
                </a:solidFill>
                <a:latin typeface="Arial"/>
                <a:ea typeface="Arial"/>
                <a:cs typeface="Arial"/>
                <a:sym typeface="Arial"/>
              </a:defRPr>
            </a:lvl6pPr>
            <a:lvl7pPr lvl="6" marR="0" rtl="0" algn="l">
              <a:spcBef>
                <a:spcPts val="0"/>
              </a:spcBef>
              <a:spcAft>
                <a:spcPts val="0"/>
              </a:spcAft>
              <a:buSzPts val="1100"/>
              <a:buNone/>
              <a:defRPr b="0" i="0" sz="1400" u="none" cap="none" strike="noStrike">
                <a:solidFill>
                  <a:schemeClr val="dk1"/>
                </a:solidFill>
                <a:latin typeface="Arial"/>
                <a:ea typeface="Arial"/>
                <a:cs typeface="Arial"/>
                <a:sym typeface="Arial"/>
              </a:defRPr>
            </a:lvl7pPr>
            <a:lvl8pPr lvl="7" marR="0" rtl="0" algn="l">
              <a:spcBef>
                <a:spcPts val="0"/>
              </a:spcBef>
              <a:spcAft>
                <a:spcPts val="0"/>
              </a:spcAft>
              <a:buSzPts val="1100"/>
              <a:buNone/>
              <a:defRPr b="0" i="0" sz="1400" u="none" cap="none" strike="noStrike">
                <a:solidFill>
                  <a:schemeClr val="dk1"/>
                </a:solidFill>
                <a:latin typeface="Arial"/>
                <a:ea typeface="Arial"/>
                <a:cs typeface="Arial"/>
                <a:sym typeface="Arial"/>
              </a:defRPr>
            </a:lvl8pPr>
            <a:lvl9pPr lvl="8" marR="0" rtl="0" algn="l">
              <a:spcBef>
                <a:spcPts val="0"/>
              </a:spcBef>
              <a:spcAft>
                <a:spcPts val="0"/>
              </a:spcAft>
              <a:buSzPts val="1100"/>
              <a:buNone/>
              <a:defRPr b="0" i="0" sz="1400" u="none" cap="none" strike="noStrike">
                <a:solidFill>
                  <a:schemeClr val="dk1"/>
                </a:solidFill>
                <a:latin typeface="Arial"/>
                <a:ea typeface="Arial"/>
                <a:cs typeface="Arial"/>
                <a:sym typeface="Arial"/>
              </a:defRPr>
            </a:lvl9pPr>
          </a:lstStyle>
          <a:p/>
        </p:txBody>
      </p:sp>
      <p:sp>
        <p:nvSpPr>
          <p:cNvPr id="70" name="Google Shape;70;p15"/>
          <p:cNvSpPr txBox="1"/>
          <p:nvPr>
            <p:ph idx="12" type="sldNum"/>
          </p:nvPr>
        </p:nvSpPr>
        <p:spPr>
          <a:xfrm>
            <a:off x="8435942" y="5234549"/>
            <a:ext cx="3618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Arial"/>
                <a:ea typeface="Arial"/>
                <a:cs typeface="Arial"/>
                <a:sym typeface="Arial"/>
              </a:defRPr>
            </a:lvl1pPr>
            <a:lvl2pPr indent="0" lvl="1" marL="0" marR="0" rtl="0" algn="r">
              <a:spcBef>
                <a:spcPts val="0"/>
              </a:spcBef>
              <a:buNone/>
              <a:defRPr b="0" i="0" sz="900" u="none" cap="none" strike="noStrike">
                <a:solidFill>
                  <a:srgbClr val="888888"/>
                </a:solidFill>
                <a:latin typeface="Arial"/>
                <a:ea typeface="Arial"/>
                <a:cs typeface="Arial"/>
                <a:sym typeface="Arial"/>
              </a:defRPr>
            </a:lvl2pPr>
            <a:lvl3pPr indent="0" lvl="2" marL="0" marR="0" rtl="0" algn="r">
              <a:spcBef>
                <a:spcPts val="0"/>
              </a:spcBef>
              <a:buNone/>
              <a:defRPr b="0" i="0" sz="900" u="none" cap="none" strike="noStrike">
                <a:solidFill>
                  <a:srgbClr val="888888"/>
                </a:solidFill>
                <a:latin typeface="Arial"/>
                <a:ea typeface="Arial"/>
                <a:cs typeface="Arial"/>
                <a:sym typeface="Arial"/>
              </a:defRPr>
            </a:lvl3pPr>
            <a:lvl4pPr indent="0" lvl="3" marL="0" marR="0" rtl="0" algn="r">
              <a:spcBef>
                <a:spcPts val="0"/>
              </a:spcBef>
              <a:buNone/>
              <a:defRPr b="0" i="0" sz="900" u="none" cap="none" strike="noStrike">
                <a:solidFill>
                  <a:srgbClr val="888888"/>
                </a:solidFill>
                <a:latin typeface="Arial"/>
                <a:ea typeface="Arial"/>
                <a:cs typeface="Arial"/>
                <a:sym typeface="Arial"/>
              </a:defRPr>
            </a:lvl4pPr>
            <a:lvl5pPr indent="0" lvl="4" marL="0" marR="0" rtl="0" algn="r">
              <a:spcBef>
                <a:spcPts val="0"/>
              </a:spcBef>
              <a:buNone/>
              <a:defRPr b="0" i="0" sz="900" u="none" cap="none" strike="noStrike">
                <a:solidFill>
                  <a:srgbClr val="888888"/>
                </a:solidFill>
                <a:latin typeface="Arial"/>
                <a:ea typeface="Arial"/>
                <a:cs typeface="Arial"/>
                <a:sym typeface="Arial"/>
              </a:defRPr>
            </a:lvl5pPr>
            <a:lvl6pPr indent="0" lvl="5" marL="0" marR="0" rtl="0" algn="r">
              <a:spcBef>
                <a:spcPts val="0"/>
              </a:spcBef>
              <a:buNone/>
              <a:defRPr b="0" i="0" sz="900" u="none" cap="none" strike="noStrike">
                <a:solidFill>
                  <a:srgbClr val="888888"/>
                </a:solidFill>
                <a:latin typeface="Arial"/>
                <a:ea typeface="Arial"/>
                <a:cs typeface="Arial"/>
                <a:sym typeface="Arial"/>
              </a:defRPr>
            </a:lvl6pPr>
            <a:lvl7pPr indent="0" lvl="6" marL="0" marR="0" rtl="0" algn="r">
              <a:spcBef>
                <a:spcPts val="0"/>
              </a:spcBef>
              <a:buNone/>
              <a:defRPr b="0" i="0" sz="900" u="none" cap="none" strike="noStrike">
                <a:solidFill>
                  <a:srgbClr val="888888"/>
                </a:solidFill>
                <a:latin typeface="Arial"/>
                <a:ea typeface="Arial"/>
                <a:cs typeface="Arial"/>
                <a:sym typeface="Arial"/>
              </a:defRPr>
            </a:lvl7pPr>
            <a:lvl8pPr indent="0" lvl="7" marL="0" marR="0" rtl="0" algn="r">
              <a:spcBef>
                <a:spcPts val="0"/>
              </a:spcBef>
              <a:buNone/>
              <a:defRPr b="0" i="0" sz="900" u="none" cap="none" strike="noStrike">
                <a:solidFill>
                  <a:srgbClr val="888888"/>
                </a:solidFill>
                <a:latin typeface="Arial"/>
                <a:ea typeface="Arial"/>
                <a:cs typeface="Arial"/>
                <a:sym typeface="Arial"/>
              </a:defRPr>
            </a:lvl8pPr>
            <a:lvl9pPr indent="0" lvl="8" marL="0" marR="0" rtl="0" algn="r">
              <a:spcBef>
                <a:spcPts val="0"/>
              </a:spcBef>
              <a:buNone/>
              <a:defRPr b="0" i="0" sz="9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71" name="Google Shape;71;p15"/>
          <p:cNvSpPr txBox="1"/>
          <p:nvPr/>
        </p:nvSpPr>
        <p:spPr>
          <a:xfrm>
            <a:off x="8435943" y="4751348"/>
            <a:ext cx="394800" cy="261600"/>
          </a:xfrm>
          <a:prstGeom prst="rect">
            <a:avLst/>
          </a:prstGeom>
          <a:noFill/>
          <a:ln>
            <a:noFill/>
          </a:ln>
        </p:spPr>
        <p:txBody>
          <a:bodyPr anchorCtr="0" anchor="t" bIns="68550" lIns="137125" spcFirstLastPara="1" rIns="137125" wrap="square" tIns="68550">
            <a:spAutoFit/>
          </a:bodyPr>
          <a:lstStyle/>
          <a:p>
            <a:pPr indent="0" lvl="0" marL="0" marR="0" rtl="0" algn="r">
              <a:spcBef>
                <a:spcPts val="0"/>
              </a:spcBef>
              <a:spcAft>
                <a:spcPts val="0"/>
              </a:spcAft>
              <a:buNone/>
            </a:pPr>
            <a:fld id="{00000000-1234-1234-1234-123412341234}" type="slidenum">
              <a:rPr b="0" i="0" lang="en" sz="800" u="none" cap="none" strike="noStrike">
                <a:solidFill>
                  <a:srgbClr val="000000"/>
                </a:solidFill>
                <a:latin typeface="Arial"/>
                <a:ea typeface="Arial"/>
                <a:cs typeface="Arial"/>
                <a:sym typeface="Arial"/>
              </a:rPr>
              <a:t>‹#›</a:t>
            </a:fld>
            <a:endParaRPr b="0" i="0" sz="800" u="none" cap="none" strike="noStrike">
              <a:solidFill>
                <a:srgbClr val="000000"/>
              </a:solidFill>
              <a:latin typeface="Arial"/>
              <a:ea typeface="Arial"/>
              <a:cs typeface="Arial"/>
              <a:sym typeface="Arial"/>
            </a:endParaRPr>
          </a:p>
        </p:txBody>
      </p:sp>
      <p:pic>
        <p:nvPicPr>
          <p:cNvPr id="72" name="Google Shape;72;p15"/>
          <p:cNvPicPr preferRelativeResize="0"/>
          <p:nvPr/>
        </p:nvPicPr>
        <p:blipFill rotWithShape="1">
          <a:blip r:embed="rId1">
            <a:alphaModFix/>
          </a:blip>
          <a:srcRect b="0" l="0" r="0" t="0"/>
          <a:stretch/>
        </p:blipFill>
        <p:spPr>
          <a:xfrm>
            <a:off x="414314" y="4772837"/>
            <a:ext cx="584069" cy="177781"/>
          </a:xfrm>
          <a:prstGeom prst="rect">
            <a:avLst/>
          </a:prstGeom>
          <a:noFill/>
          <a:ln>
            <a:noFill/>
          </a:ln>
        </p:spPr>
      </p:pic>
      <p:cxnSp>
        <p:nvCxnSpPr>
          <p:cNvPr id="73" name="Google Shape;73;p15"/>
          <p:cNvCxnSpPr/>
          <p:nvPr/>
        </p:nvCxnSpPr>
        <p:spPr>
          <a:xfrm rot="10800000">
            <a:off x="457201" y="4661408"/>
            <a:ext cx="8229600" cy="0"/>
          </a:xfrm>
          <a:prstGeom prst="straightConnector1">
            <a:avLst/>
          </a:prstGeom>
          <a:noFill/>
          <a:ln cap="flat" cmpd="sng" w="19050">
            <a:solidFill>
              <a:srgbClr val="171616"/>
            </a:solidFill>
            <a:prstDash val="solid"/>
            <a:miter lim="800000"/>
            <a:headEnd len="sm" w="sm" type="none"/>
            <a:tailEnd len="sm" w="sm" type="none"/>
          </a:ln>
        </p:spPr>
      </p:cxnSp>
      <p:sp>
        <p:nvSpPr>
          <p:cNvPr id="74" name="Google Shape;74;p15"/>
          <p:cNvSpPr txBox="1"/>
          <p:nvPr/>
        </p:nvSpPr>
        <p:spPr>
          <a:xfrm>
            <a:off x="7769143" y="4786843"/>
            <a:ext cx="805200" cy="1923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800"/>
              <a:buFont typeface="Arial"/>
              <a:buNone/>
            </a:pPr>
            <a:r>
              <a:rPr b="0" i="0" lang="en" sz="800" u="none" cap="none" strike="noStrike">
                <a:solidFill>
                  <a:srgbClr val="000000"/>
                </a:solidFill>
                <a:latin typeface="Arial"/>
                <a:ea typeface="Arial"/>
                <a:cs typeface="Arial"/>
                <a:sym typeface="Arial"/>
              </a:rPr>
              <a:t>Confidential</a:t>
            </a:r>
            <a:endParaRPr sz="1100"/>
          </a:p>
        </p:txBody>
      </p:sp>
    </p:spTree>
  </p:cSld>
  <p:clrMap accent1="accent1" accent2="accent2" accent3="accent3" accent4="accent4" accent5="accent5" accent6="accent6" bg1="lt1" bg2="dk2" tx1="dk1" tx2="lt2" folHlink="folHlink" hlink="hlink"/>
  <p:sldLayoutIdLst>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1656">
          <p15:clr>
            <a:srgbClr val="F26B43"/>
          </p15:clr>
        </p15:guide>
        <p15:guide id="2" pos="288">
          <p15:clr>
            <a:srgbClr val="F26B43"/>
          </p15:clr>
        </p15:guide>
        <p15:guide id="3" pos="5472">
          <p15:clr>
            <a:srgbClr val="F26B43"/>
          </p15:clr>
        </p15:guide>
        <p15:guide id="4" orient="horz" pos="288">
          <p15:clr>
            <a:srgbClr val="F26B43"/>
          </p15:clr>
        </p15:guide>
        <p15:guide id="5" orient="horz" pos="2616">
          <p15:clr>
            <a:srgbClr val="F26B43"/>
          </p15:clr>
        </p15:guide>
        <p15:guide id="6" orient="horz" pos="888">
          <p15:clr>
            <a:srgbClr val="F26B43"/>
          </p15:clr>
        </p15:guide>
        <p15:guide id="7" orient="horz" pos="1314">
          <p15:clr>
            <a:srgbClr val="F26B43"/>
          </p15:clr>
        </p15:guide>
        <p15:guide id="8" pos="3852">
          <p15:clr>
            <a:srgbClr val="F26B43"/>
          </p15:clr>
        </p15:guide>
        <p15:guide id="9" pos="2070">
          <p15:clr>
            <a:srgbClr val="F26B43"/>
          </p15:clr>
        </p15:guide>
        <p15:guide id="10" pos="3690">
          <p15:clr>
            <a:srgbClr val="F26B43"/>
          </p15:clr>
        </p15:guide>
        <p15:guide id="11" pos="190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38"/>
          <p:cNvSpPr txBox="1"/>
          <p:nvPr>
            <p:ph type="title"/>
          </p:nvPr>
        </p:nvSpPr>
        <p:spPr>
          <a:xfrm>
            <a:off x="457200" y="2042873"/>
            <a:ext cx="6490500" cy="719100"/>
          </a:xfrm>
          <a:prstGeom prst="rect">
            <a:avLst/>
          </a:prstGeom>
          <a:noFill/>
          <a:ln>
            <a:noFill/>
          </a:ln>
        </p:spPr>
        <p:txBody>
          <a:bodyPr anchorCtr="0" anchor="t" bIns="34275" lIns="0" spcFirstLastPara="1" rIns="68575" wrap="square" tIns="0">
            <a:noAutofit/>
          </a:bodyPr>
          <a:lstStyle/>
          <a:p>
            <a:pPr indent="0" lvl="0" marL="0" rtl="0" algn="l">
              <a:lnSpc>
                <a:spcPct val="90000"/>
              </a:lnSpc>
              <a:spcBef>
                <a:spcPts val="0"/>
              </a:spcBef>
              <a:spcAft>
                <a:spcPts val="0"/>
              </a:spcAft>
              <a:buClr>
                <a:schemeClr val="lt1"/>
              </a:buClr>
              <a:buSzPts val="3000"/>
              <a:buFont typeface="Arial"/>
              <a:buNone/>
            </a:pPr>
            <a:r>
              <a:rPr b="1" lang="en"/>
              <a:t>Partner Marketing: </a:t>
            </a:r>
            <a:endParaRPr b="1"/>
          </a:p>
          <a:p>
            <a:pPr indent="0" lvl="0" marL="0" rtl="0" algn="l">
              <a:lnSpc>
                <a:spcPct val="90000"/>
              </a:lnSpc>
              <a:spcBef>
                <a:spcPts val="0"/>
              </a:spcBef>
              <a:spcAft>
                <a:spcPts val="0"/>
              </a:spcAft>
              <a:buClr>
                <a:schemeClr val="lt1"/>
              </a:buClr>
              <a:buSzPts val="3000"/>
              <a:buFont typeface="Arial"/>
              <a:buNone/>
            </a:pPr>
            <a:r>
              <a:rPr b="1" i="1" lang="en"/>
              <a:t>Program Value Propositions</a:t>
            </a:r>
            <a:br>
              <a:rPr lang="en">
                <a:solidFill>
                  <a:schemeClr val="accent1"/>
                </a:solidFill>
              </a:rPr>
            </a:br>
            <a:endParaRPr/>
          </a:p>
        </p:txBody>
      </p:sp>
      <p:sp>
        <p:nvSpPr>
          <p:cNvPr id="218" name="Google Shape;218;p38"/>
          <p:cNvSpPr txBox="1"/>
          <p:nvPr>
            <p:ph idx="2" type="body"/>
          </p:nvPr>
        </p:nvSpPr>
        <p:spPr>
          <a:xfrm>
            <a:off x="457200" y="4758476"/>
            <a:ext cx="1825800" cy="210600"/>
          </a:xfrm>
          <a:prstGeom prst="rect">
            <a:avLst/>
          </a:prstGeom>
          <a:noFill/>
          <a:ln>
            <a:noFill/>
          </a:ln>
        </p:spPr>
        <p:txBody>
          <a:bodyPr anchorCtr="0" anchor="t" bIns="34275" lIns="0" spcFirstLastPara="1" rIns="68575" wrap="square" tIns="0">
            <a:noAutofit/>
          </a:bodyPr>
          <a:lstStyle/>
          <a:p>
            <a:pPr indent="0" lvl="0" marL="0" rtl="0" algn="l">
              <a:lnSpc>
                <a:spcPct val="100000"/>
              </a:lnSpc>
              <a:spcBef>
                <a:spcPts val="0"/>
              </a:spcBef>
              <a:spcAft>
                <a:spcPts val="0"/>
              </a:spcAft>
              <a:buSzPts val="800"/>
              <a:buNone/>
            </a:pPr>
            <a:r>
              <a:rPr lang="en"/>
              <a:t>Jan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pic>
        <p:nvPicPr>
          <p:cNvPr id="285" name="Google Shape;285;p47"/>
          <p:cNvPicPr preferRelativeResize="0"/>
          <p:nvPr/>
        </p:nvPicPr>
        <p:blipFill>
          <a:blip r:embed="rId3">
            <a:alphaModFix/>
          </a:blip>
          <a:stretch>
            <a:fillRect/>
          </a:stretch>
        </p:blipFill>
        <p:spPr>
          <a:xfrm>
            <a:off x="152400" y="804117"/>
            <a:ext cx="8991598" cy="3958158"/>
          </a:xfrm>
          <a:prstGeom prst="rect">
            <a:avLst/>
          </a:prstGeom>
          <a:noFill/>
          <a:ln>
            <a:noFill/>
          </a:ln>
        </p:spPr>
      </p:pic>
      <p:sp>
        <p:nvSpPr>
          <p:cNvPr id="286" name="Google Shape;286;p47"/>
          <p:cNvSpPr txBox="1"/>
          <p:nvPr>
            <p:ph idx="1" type="body"/>
          </p:nvPr>
        </p:nvSpPr>
        <p:spPr>
          <a:xfrm>
            <a:off x="43956" y="4988901"/>
            <a:ext cx="5321400" cy="171000"/>
          </a:xfrm>
          <a:prstGeom prst="rect">
            <a:avLst/>
          </a:prstGeom>
          <a:noFill/>
          <a:ln>
            <a:noFill/>
          </a:ln>
        </p:spPr>
        <p:txBody>
          <a:bodyPr anchorCtr="0" anchor="t" bIns="34275" lIns="0" spcFirstLastPara="1" rIns="68575" wrap="square" tIns="0">
            <a:noAutofit/>
          </a:bodyPr>
          <a:lstStyle/>
          <a:p>
            <a:pPr indent="0" lvl="0" marL="0" rtl="0" algn="l">
              <a:lnSpc>
                <a:spcPct val="100000"/>
              </a:lnSpc>
              <a:spcBef>
                <a:spcPts val="0"/>
              </a:spcBef>
              <a:spcAft>
                <a:spcPts val="0"/>
              </a:spcAft>
              <a:buClr>
                <a:srgbClr val="000000"/>
              </a:buClr>
              <a:buSzPts val="1600"/>
              <a:buNone/>
            </a:pPr>
            <a:r>
              <a:rPr lang="en" sz="800"/>
              <a:t>Source: 2022 TrueCar Value Prop Testing</a:t>
            </a:r>
            <a:endParaRPr b="0" i="1" sz="1100"/>
          </a:p>
        </p:txBody>
      </p:sp>
      <p:sp>
        <p:nvSpPr>
          <p:cNvPr id="287" name="Google Shape;287;p47"/>
          <p:cNvSpPr txBox="1"/>
          <p:nvPr>
            <p:ph type="title"/>
          </p:nvPr>
        </p:nvSpPr>
        <p:spPr>
          <a:xfrm>
            <a:off x="258763" y="265810"/>
            <a:ext cx="7574400" cy="311700"/>
          </a:xfrm>
          <a:prstGeom prst="rect">
            <a:avLst/>
          </a:prstGeom>
          <a:noFill/>
          <a:ln>
            <a:noFill/>
          </a:ln>
        </p:spPr>
        <p:txBody>
          <a:bodyPr anchorCtr="0" anchor="t" bIns="34275" lIns="0" spcFirstLastPara="1" rIns="68575" wrap="square" tIns="0">
            <a:normAutofit/>
          </a:bodyPr>
          <a:lstStyle/>
          <a:p>
            <a:pPr indent="0" lvl="0" marL="0" rtl="0" algn="l">
              <a:lnSpc>
                <a:spcPct val="90000"/>
              </a:lnSpc>
              <a:spcBef>
                <a:spcPts val="0"/>
              </a:spcBef>
              <a:spcAft>
                <a:spcPts val="0"/>
              </a:spcAft>
              <a:buClr>
                <a:srgbClr val="000000"/>
              </a:buClr>
              <a:buSzPts val="1500"/>
              <a:buFont typeface="Arial"/>
              <a:buNone/>
            </a:pPr>
            <a:r>
              <a:rPr lang="en" sz="1800"/>
              <a:t>Value Prop Testing Results </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48"/>
          <p:cNvSpPr txBox="1"/>
          <p:nvPr>
            <p:ph type="title"/>
          </p:nvPr>
        </p:nvSpPr>
        <p:spPr>
          <a:xfrm>
            <a:off x="392963" y="408356"/>
            <a:ext cx="7771800" cy="347100"/>
          </a:xfrm>
          <a:prstGeom prst="rect">
            <a:avLst/>
          </a:prstGeom>
        </p:spPr>
        <p:txBody>
          <a:bodyPr anchorCtr="0" anchor="t" bIns="34275" lIns="0" spcFirstLastPara="1" rIns="68575" wrap="square" tIns="0">
            <a:normAutofit fontScale="90000"/>
          </a:bodyPr>
          <a:lstStyle/>
          <a:p>
            <a:pPr indent="0" lvl="0" marL="0" rtl="0" algn="l">
              <a:spcBef>
                <a:spcPts val="0"/>
              </a:spcBef>
              <a:spcAft>
                <a:spcPts val="0"/>
              </a:spcAft>
              <a:buNone/>
            </a:pPr>
            <a:r>
              <a:rPr lang="en">
                <a:solidFill>
                  <a:schemeClr val="dk1"/>
                </a:solidFill>
              </a:rPr>
              <a:t>Pricing related value props round out the top three tiers.  </a:t>
            </a:r>
            <a:r>
              <a:rPr i="1" lang="en">
                <a:solidFill>
                  <a:schemeClr val="dk1"/>
                </a:solidFill>
              </a:rPr>
              <a:t>Get the actual price </a:t>
            </a:r>
            <a:r>
              <a:rPr lang="en">
                <a:solidFill>
                  <a:schemeClr val="dk1"/>
                </a:solidFill>
              </a:rPr>
              <a:t>is the most appealing value prop by a notable margin, aligning with findings from prior studies.</a:t>
            </a:r>
            <a:endParaRPr/>
          </a:p>
        </p:txBody>
      </p:sp>
      <p:sp>
        <p:nvSpPr>
          <p:cNvPr id="294" name="Google Shape;294;p48"/>
          <p:cNvSpPr txBox="1"/>
          <p:nvPr>
            <p:ph idx="1" type="body"/>
          </p:nvPr>
        </p:nvSpPr>
        <p:spPr>
          <a:xfrm>
            <a:off x="1179681" y="4797476"/>
            <a:ext cx="5321400" cy="171300"/>
          </a:xfrm>
          <a:prstGeom prst="rect">
            <a:avLst/>
          </a:prstGeom>
        </p:spPr>
        <p:txBody>
          <a:bodyPr anchorCtr="0" anchor="t" bIns="34275" lIns="0" spcFirstLastPara="1" rIns="68575" wrap="square" tIns="0">
            <a:noAutofit/>
          </a:bodyPr>
          <a:lstStyle/>
          <a:p>
            <a:pPr indent="0" lvl="0" marL="0" rtl="0" algn="l">
              <a:spcBef>
                <a:spcPts val="0"/>
              </a:spcBef>
              <a:spcAft>
                <a:spcPts val="0"/>
              </a:spcAft>
              <a:buNone/>
            </a:pPr>
            <a:r>
              <a:t/>
            </a:r>
            <a:endParaRPr/>
          </a:p>
        </p:txBody>
      </p:sp>
      <p:sp>
        <p:nvSpPr>
          <p:cNvPr id="295" name="Google Shape;295;p48"/>
          <p:cNvSpPr txBox="1"/>
          <p:nvPr>
            <p:ph idx="2" type="body"/>
          </p:nvPr>
        </p:nvSpPr>
        <p:spPr>
          <a:xfrm>
            <a:off x="392965" y="4405613"/>
            <a:ext cx="8303100" cy="171600"/>
          </a:xfrm>
          <a:prstGeom prst="rect">
            <a:avLst/>
          </a:prstGeom>
        </p:spPr>
        <p:txBody>
          <a:bodyPr anchorCtr="0" anchor="t" bIns="34275" lIns="0" spcFirstLastPara="1" rIns="68575" wrap="square" tIns="0">
            <a:noAutofit/>
          </a:bodyPr>
          <a:lstStyle/>
          <a:p>
            <a:pPr indent="0" lvl="0" marL="0" rtl="0" algn="l">
              <a:spcBef>
                <a:spcPts val="0"/>
              </a:spcBef>
              <a:spcAft>
                <a:spcPts val="0"/>
              </a:spcAft>
              <a:buNone/>
            </a:pPr>
            <a:r>
              <a:t/>
            </a:r>
            <a:endParaRPr/>
          </a:p>
        </p:txBody>
      </p:sp>
      <p:graphicFrame>
        <p:nvGraphicFramePr>
          <p:cNvPr id="296" name="Google Shape;296;p48"/>
          <p:cNvGraphicFramePr/>
          <p:nvPr/>
        </p:nvGraphicFramePr>
        <p:xfrm>
          <a:off x="392963" y="1285650"/>
          <a:ext cx="3000000" cy="3000000"/>
        </p:xfrm>
        <a:graphic>
          <a:graphicData uri="http://schemas.openxmlformats.org/drawingml/2006/table">
            <a:tbl>
              <a:tblPr>
                <a:noFill/>
                <a:tableStyleId>{032F4EAA-8662-4A4C-9EE2-249A1525783E}</a:tableStyleId>
              </a:tblPr>
              <a:tblGrid>
                <a:gridCol w="2443175"/>
                <a:gridCol w="4379125"/>
                <a:gridCol w="714375"/>
              </a:tblGrid>
              <a:tr h="807250">
                <a:tc>
                  <a:txBody>
                    <a:bodyPr/>
                    <a:lstStyle/>
                    <a:p>
                      <a:pPr indent="0" lvl="0" marL="0" rtl="0" algn="l">
                        <a:lnSpc>
                          <a:spcPct val="115000"/>
                        </a:lnSpc>
                        <a:spcBef>
                          <a:spcPts val="0"/>
                        </a:spcBef>
                        <a:spcAft>
                          <a:spcPts val="0"/>
                        </a:spcAft>
                        <a:buNone/>
                      </a:pPr>
                      <a:r>
                        <a:rPr lang="en" sz="900"/>
                        <a:t>Get the actual price you'll pay for the vehicle you want</a:t>
                      </a:r>
                      <a:endParaRPr sz="900"/>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D9D9D9"/>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D9D9D9"/>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900">
                          <a:solidFill>
                            <a:srgbClr val="7F7F7F"/>
                          </a:solidFill>
                        </a:rPr>
                        <a:t>Tier 1</a:t>
                      </a:r>
                      <a:endParaRPr sz="900">
                        <a:solidFill>
                          <a:srgbClr val="7F7F7F"/>
                        </a:solidFill>
                      </a:endParaRPr>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D9D9D9"/>
                      </a:solidFill>
                      <a:prstDash val="solid"/>
                      <a:round/>
                      <a:headEnd len="sm" w="sm" type="none"/>
                      <a:tailEnd len="sm" w="sm" type="none"/>
                    </a:lnB>
                  </a:tcPr>
                </a:tc>
              </a:tr>
              <a:tr h="807250">
                <a:tc>
                  <a:txBody>
                    <a:bodyPr/>
                    <a:lstStyle/>
                    <a:p>
                      <a:pPr indent="0" lvl="0" marL="0" rtl="0" algn="l">
                        <a:lnSpc>
                          <a:spcPct val="115000"/>
                        </a:lnSpc>
                        <a:spcBef>
                          <a:spcPts val="0"/>
                        </a:spcBef>
                        <a:spcAft>
                          <a:spcPts val="0"/>
                        </a:spcAft>
                        <a:buNone/>
                      </a:pPr>
                      <a:r>
                        <a:rPr lang="en" sz="900"/>
                        <a:t>We provide price ratings for every vehicle so you can recognize a great, fair, and high price</a:t>
                      </a:r>
                      <a:endParaRPr sz="900"/>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D9D9D9"/>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D9D9D9"/>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900">
                          <a:solidFill>
                            <a:srgbClr val="7F7F7F"/>
                          </a:solidFill>
                        </a:rPr>
                        <a:t>Tier 2</a:t>
                      </a:r>
                      <a:endParaRPr sz="900">
                        <a:solidFill>
                          <a:srgbClr val="7F7F7F"/>
                        </a:solidFill>
                      </a:endParaRPr>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D9D9D9"/>
                      </a:solidFill>
                      <a:prstDash val="solid"/>
                      <a:round/>
                      <a:headEnd len="sm" w="sm" type="none"/>
                      <a:tailEnd len="sm" w="sm" type="none"/>
                    </a:lnB>
                  </a:tcPr>
                </a:tc>
              </a:tr>
              <a:tr h="807250">
                <a:tc>
                  <a:txBody>
                    <a:bodyPr/>
                    <a:lstStyle/>
                    <a:p>
                      <a:pPr indent="0" lvl="0" marL="0" rtl="0" algn="l">
                        <a:lnSpc>
                          <a:spcPct val="115000"/>
                        </a:lnSpc>
                        <a:spcBef>
                          <a:spcPts val="0"/>
                        </a:spcBef>
                        <a:spcAft>
                          <a:spcPts val="0"/>
                        </a:spcAft>
                        <a:buNone/>
                      </a:pPr>
                      <a:r>
                        <a:rPr lang="en" sz="900"/>
                        <a:t>Our platform helps you determine if the vehicle price is competitive by showing you what others actually paid</a:t>
                      </a:r>
                      <a:endParaRPr sz="900"/>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FFFFFF"/>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900">
                          <a:solidFill>
                            <a:srgbClr val="7F7F7F"/>
                          </a:solidFill>
                        </a:rPr>
                        <a:t>Tier 3</a:t>
                      </a:r>
                      <a:endParaRPr sz="900">
                        <a:solidFill>
                          <a:srgbClr val="7F7F7F"/>
                        </a:solidFill>
                      </a:endParaRPr>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FFFFFF"/>
                      </a:solidFill>
                      <a:prstDash val="solid"/>
                      <a:round/>
                      <a:headEnd len="sm" w="sm" type="none"/>
                      <a:tailEnd len="sm" w="sm" type="none"/>
                    </a:lnB>
                  </a:tcPr>
                </a:tc>
              </a:tr>
            </a:tbl>
          </a:graphicData>
        </a:graphic>
      </p:graphicFrame>
      <p:pic>
        <p:nvPicPr>
          <p:cNvPr id="297" name="Google Shape;297;p48"/>
          <p:cNvPicPr preferRelativeResize="0"/>
          <p:nvPr/>
        </p:nvPicPr>
        <p:blipFill>
          <a:blip r:embed="rId3">
            <a:alphaModFix/>
          </a:blip>
          <a:stretch>
            <a:fillRect/>
          </a:stretch>
        </p:blipFill>
        <p:spPr>
          <a:xfrm>
            <a:off x="3183881" y="971081"/>
            <a:ext cx="3722438" cy="27363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49"/>
          <p:cNvSpPr txBox="1"/>
          <p:nvPr>
            <p:ph type="title"/>
          </p:nvPr>
        </p:nvSpPr>
        <p:spPr>
          <a:xfrm>
            <a:off x="392963" y="408356"/>
            <a:ext cx="6892800" cy="347100"/>
          </a:xfrm>
          <a:prstGeom prst="rect">
            <a:avLst/>
          </a:prstGeom>
        </p:spPr>
        <p:txBody>
          <a:bodyPr anchorCtr="0" anchor="t" bIns="34275" lIns="0" spcFirstLastPara="1" rIns="68575" wrap="square" tIns="0">
            <a:normAutofit fontScale="90000"/>
          </a:bodyPr>
          <a:lstStyle/>
          <a:p>
            <a:pPr indent="0" lvl="0" marL="0" rtl="0" algn="l">
              <a:spcBef>
                <a:spcPts val="0"/>
              </a:spcBef>
              <a:spcAft>
                <a:spcPts val="0"/>
              </a:spcAft>
              <a:buNone/>
            </a:pPr>
            <a:r>
              <a:rPr lang="en">
                <a:solidFill>
                  <a:schemeClr val="dk1"/>
                </a:solidFill>
              </a:rPr>
              <a:t>Tier 4 value props focus largely on the deal – i.e., upfront offer, deal customization, and ability to complete online. </a:t>
            </a:r>
            <a:endParaRPr/>
          </a:p>
        </p:txBody>
      </p:sp>
      <p:sp>
        <p:nvSpPr>
          <p:cNvPr id="304" name="Google Shape;304;p49"/>
          <p:cNvSpPr txBox="1"/>
          <p:nvPr>
            <p:ph idx="1" type="body"/>
          </p:nvPr>
        </p:nvSpPr>
        <p:spPr>
          <a:xfrm>
            <a:off x="1179681" y="4797476"/>
            <a:ext cx="5321400" cy="171300"/>
          </a:xfrm>
          <a:prstGeom prst="rect">
            <a:avLst/>
          </a:prstGeom>
        </p:spPr>
        <p:txBody>
          <a:bodyPr anchorCtr="0" anchor="t" bIns="34275" lIns="0" spcFirstLastPara="1" rIns="68575" wrap="square" tIns="0">
            <a:noAutofit/>
          </a:bodyPr>
          <a:lstStyle/>
          <a:p>
            <a:pPr indent="0" lvl="0" marL="0" rtl="0" algn="l">
              <a:spcBef>
                <a:spcPts val="0"/>
              </a:spcBef>
              <a:spcAft>
                <a:spcPts val="0"/>
              </a:spcAft>
              <a:buNone/>
            </a:pPr>
            <a:r>
              <a:t/>
            </a:r>
            <a:endParaRPr/>
          </a:p>
        </p:txBody>
      </p:sp>
      <p:sp>
        <p:nvSpPr>
          <p:cNvPr id="305" name="Google Shape;305;p49"/>
          <p:cNvSpPr txBox="1"/>
          <p:nvPr>
            <p:ph idx="2" type="body"/>
          </p:nvPr>
        </p:nvSpPr>
        <p:spPr>
          <a:xfrm>
            <a:off x="392965" y="4405613"/>
            <a:ext cx="8303100" cy="171600"/>
          </a:xfrm>
          <a:prstGeom prst="rect">
            <a:avLst/>
          </a:prstGeom>
        </p:spPr>
        <p:txBody>
          <a:bodyPr anchorCtr="0" anchor="t" bIns="34275" lIns="0" spcFirstLastPara="1" rIns="68575" wrap="square" tIns="0">
            <a:noAutofit/>
          </a:bodyPr>
          <a:lstStyle/>
          <a:p>
            <a:pPr indent="0" lvl="0" marL="0" rtl="0" algn="l">
              <a:spcBef>
                <a:spcPts val="0"/>
              </a:spcBef>
              <a:spcAft>
                <a:spcPts val="0"/>
              </a:spcAft>
              <a:buNone/>
            </a:pPr>
            <a:r>
              <a:t/>
            </a:r>
            <a:endParaRPr/>
          </a:p>
        </p:txBody>
      </p:sp>
      <p:graphicFrame>
        <p:nvGraphicFramePr>
          <p:cNvPr id="306" name="Google Shape;306;p49"/>
          <p:cNvGraphicFramePr/>
          <p:nvPr/>
        </p:nvGraphicFramePr>
        <p:xfrm>
          <a:off x="549206" y="1465425"/>
          <a:ext cx="3000000" cy="3000000"/>
        </p:xfrm>
        <a:graphic>
          <a:graphicData uri="http://schemas.openxmlformats.org/drawingml/2006/table">
            <a:tbl>
              <a:tblPr>
                <a:noFill/>
                <a:tableStyleId>{032F4EAA-8662-4A4C-9EE2-249A1525783E}</a:tableStyleId>
              </a:tblPr>
              <a:tblGrid>
                <a:gridCol w="2571750"/>
                <a:gridCol w="3529025"/>
                <a:gridCol w="635800"/>
              </a:tblGrid>
              <a:tr h="807250">
                <a:tc>
                  <a:txBody>
                    <a:bodyPr/>
                    <a:lstStyle/>
                    <a:p>
                      <a:pPr indent="0" lvl="0" marL="0" rtl="0" algn="l">
                        <a:lnSpc>
                          <a:spcPct val="115000"/>
                        </a:lnSpc>
                        <a:spcBef>
                          <a:spcPts val="0"/>
                        </a:spcBef>
                        <a:spcAft>
                          <a:spcPts val="0"/>
                        </a:spcAft>
                        <a:buNone/>
                      </a:pPr>
                      <a:r>
                        <a:rPr lang="en" sz="900"/>
                        <a:t>Get an upfront offer from the dealer online so you know before you buy</a:t>
                      </a:r>
                      <a:endParaRPr sz="900"/>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D9D9D9"/>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D9D9D9"/>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900">
                          <a:solidFill>
                            <a:srgbClr val="7F7F7F"/>
                          </a:solidFill>
                        </a:rPr>
                        <a:t>Tier 4</a:t>
                      </a:r>
                      <a:endParaRPr sz="900">
                        <a:solidFill>
                          <a:srgbClr val="7F7F7F"/>
                        </a:solidFill>
                      </a:endParaRPr>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D9D9D9"/>
                      </a:solidFill>
                      <a:prstDash val="solid"/>
                      <a:round/>
                      <a:headEnd len="sm" w="sm" type="none"/>
                      <a:tailEnd len="sm" w="sm" type="none"/>
                    </a:lnB>
                  </a:tcPr>
                </a:tc>
              </a:tr>
              <a:tr h="807250">
                <a:tc>
                  <a:txBody>
                    <a:bodyPr/>
                    <a:lstStyle/>
                    <a:p>
                      <a:pPr indent="0" lvl="0" marL="0" rtl="0" algn="l">
                        <a:lnSpc>
                          <a:spcPct val="115000"/>
                        </a:lnSpc>
                        <a:spcBef>
                          <a:spcPts val="0"/>
                        </a:spcBef>
                        <a:spcAft>
                          <a:spcPts val="0"/>
                        </a:spcAft>
                        <a:buNone/>
                      </a:pPr>
                      <a:r>
                        <a:rPr lang="en" sz="900"/>
                        <a:t>Our tools allow you to apply for financing, sign paperwork, and set up vehicle delivery all online</a:t>
                      </a:r>
                      <a:endParaRPr sz="900"/>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D9D9D9"/>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D9D9D9"/>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900">
                          <a:solidFill>
                            <a:srgbClr val="7F7F7F"/>
                          </a:solidFill>
                        </a:rPr>
                        <a:t>Tier 4</a:t>
                      </a:r>
                      <a:endParaRPr sz="900">
                        <a:solidFill>
                          <a:srgbClr val="7F7F7F"/>
                        </a:solidFill>
                      </a:endParaRPr>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D9D9D9"/>
                      </a:solidFill>
                      <a:prstDash val="solid"/>
                      <a:round/>
                      <a:headEnd len="sm" w="sm" type="none"/>
                      <a:tailEnd len="sm" w="sm" type="none"/>
                    </a:lnB>
                  </a:tcPr>
                </a:tc>
              </a:tr>
              <a:tr h="807250">
                <a:tc>
                  <a:txBody>
                    <a:bodyPr/>
                    <a:lstStyle/>
                    <a:p>
                      <a:pPr indent="0" lvl="0" marL="0" rtl="0" algn="l">
                        <a:lnSpc>
                          <a:spcPct val="115000"/>
                        </a:lnSpc>
                        <a:spcBef>
                          <a:spcPts val="0"/>
                        </a:spcBef>
                        <a:spcAft>
                          <a:spcPts val="0"/>
                        </a:spcAft>
                        <a:buNone/>
                      </a:pPr>
                      <a:r>
                        <a:rPr lang="en" sz="900"/>
                        <a:t>We let you customize a deal that works best for you so you can save time at the dealer</a:t>
                      </a:r>
                      <a:endParaRPr sz="900"/>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FFFFFF"/>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900">
                          <a:solidFill>
                            <a:srgbClr val="7F7F7F"/>
                          </a:solidFill>
                        </a:rPr>
                        <a:t>Tier 4</a:t>
                      </a:r>
                      <a:endParaRPr sz="900">
                        <a:solidFill>
                          <a:srgbClr val="7F7F7F"/>
                        </a:solidFill>
                      </a:endParaRPr>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FFFFFF"/>
                      </a:solidFill>
                      <a:prstDash val="solid"/>
                      <a:round/>
                      <a:headEnd len="sm" w="sm" type="none"/>
                      <a:tailEnd len="sm" w="sm" type="none"/>
                    </a:lnB>
                  </a:tcPr>
                </a:tc>
              </a:tr>
            </a:tbl>
          </a:graphicData>
        </a:graphic>
      </p:graphicFrame>
      <p:pic>
        <p:nvPicPr>
          <p:cNvPr id="307" name="Google Shape;307;p49"/>
          <p:cNvPicPr preferRelativeResize="0"/>
          <p:nvPr/>
        </p:nvPicPr>
        <p:blipFill>
          <a:blip r:embed="rId3">
            <a:alphaModFix/>
          </a:blip>
          <a:stretch>
            <a:fillRect/>
          </a:stretch>
        </p:blipFill>
        <p:spPr>
          <a:xfrm>
            <a:off x="3081956" y="1101769"/>
            <a:ext cx="3725775" cy="2747643"/>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50"/>
          <p:cNvSpPr txBox="1"/>
          <p:nvPr>
            <p:ph type="title"/>
          </p:nvPr>
        </p:nvSpPr>
        <p:spPr>
          <a:xfrm>
            <a:off x="392957" y="408356"/>
            <a:ext cx="8243700" cy="347100"/>
          </a:xfrm>
          <a:prstGeom prst="rect">
            <a:avLst/>
          </a:prstGeom>
        </p:spPr>
        <p:txBody>
          <a:bodyPr anchorCtr="0" anchor="t" bIns="34275" lIns="0" spcFirstLastPara="1" rIns="68575" wrap="square" tIns="0">
            <a:normAutofit fontScale="90000"/>
          </a:bodyPr>
          <a:lstStyle/>
          <a:p>
            <a:pPr indent="0" lvl="0" marL="0" rtl="0" algn="l">
              <a:spcBef>
                <a:spcPts val="0"/>
              </a:spcBef>
              <a:spcAft>
                <a:spcPts val="0"/>
              </a:spcAft>
              <a:buNone/>
            </a:pPr>
            <a:r>
              <a:rPr lang="en">
                <a:solidFill>
                  <a:schemeClr val="dk1"/>
                </a:solidFill>
              </a:rPr>
              <a:t>Tier 5 value props revolve around the shopping experience – i.e., the ability to shop by budget, browse multiple dealers, and access extensive inventory.</a:t>
            </a:r>
            <a:endParaRPr/>
          </a:p>
        </p:txBody>
      </p:sp>
      <p:sp>
        <p:nvSpPr>
          <p:cNvPr id="314" name="Google Shape;314;p50"/>
          <p:cNvSpPr txBox="1"/>
          <p:nvPr>
            <p:ph idx="1" type="body"/>
          </p:nvPr>
        </p:nvSpPr>
        <p:spPr>
          <a:xfrm>
            <a:off x="1179681" y="4797476"/>
            <a:ext cx="5321400" cy="171300"/>
          </a:xfrm>
          <a:prstGeom prst="rect">
            <a:avLst/>
          </a:prstGeom>
        </p:spPr>
        <p:txBody>
          <a:bodyPr anchorCtr="0" anchor="t" bIns="34275" lIns="0" spcFirstLastPara="1" rIns="68575" wrap="square" tIns="0">
            <a:noAutofit/>
          </a:bodyPr>
          <a:lstStyle/>
          <a:p>
            <a:pPr indent="0" lvl="0" marL="0" rtl="0" algn="l">
              <a:spcBef>
                <a:spcPts val="0"/>
              </a:spcBef>
              <a:spcAft>
                <a:spcPts val="0"/>
              </a:spcAft>
              <a:buNone/>
            </a:pPr>
            <a:r>
              <a:t/>
            </a:r>
            <a:endParaRPr/>
          </a:p>
        </p:txBody>
      </p:sp>
      <p:sp>
        <p:nvSpPr>
          <p:cNvPr id="315" name="Google Shape;315;p50"/>
          <p:cNvSpPr txBox="1"/>
          <p:nvPr>
            <p:ph idx="2" type="body"/>
          </p:nvPr>
        </p:nvSpPr>
        <p:spPr>
          <a:xfrm>
            <a:off x="392965" y="4405613"/>
            <a:ext cx="8303100" cy="171600"/>
          </a:xfrm>
          <a:prstGeom prst="rect">
            <a:avLst/>
          </a:prstGeom>
        </p:spPr>
        <p:txBody>
          <a:bodyPr anchorCtr="0" anchor="t" bIns="34275" lIns="0" spcFirstLastPara="1" rIns="68575" wrap="square" tIns="0">
            <a:noAutofit/>
          </a:bodyPr>
          <a:lstStyle/>
          <a:p>
            <a:pPr indent="0" lvl="0" marL="0" rtl="0" algn="l">
              <a:spcBef>
                <a:spcPts val="0"/>
              </a:spcBef>
              <a:spcAft>
                <a:spcPts val="0"/>
              </a:spcAft>
              <a:buNone/>
            </a:pPr>
            <a:r>
              <a:t/>
            </a:r>
            <a:endParaRPr/>
          </a:p>
        </p:txBody>
      </p:sp>
      <p:graphicFrame>
        <p:nvGraphicFramePr>
          <p:cNvPr id="316" name="Google Shape;316;p50"/>
          <p:cNvGraphicFramePr/>
          <p:nvPr/>
        </p:nvGraphicFramePr>
        <p:xfrm>
          <a:off x="392963" y="1448006"/>
          <a:ext cx="3000000" cy="3000000"/>
        </p:xfrm>
        <a:graphic>
          <a:graphicData uri="http://schemas.openxmlformats.org/drawingml/2006/table">
            <a:tbl>
              <a:tblPr>
                <a:noFill/>
                <a:tableStyleId>{032F4EAA-8662-4A4C-9EE2-249A1525783E}</a:tableStyleId>
              </a:tblPr>
              <a:tblGrid>
                <a:gridCol w="2784350"/>
                <a:gridCol w="3832550"/>
                <a:gridCol w="696075"/>
              </a:tblGrid>
              <a:tr h="621500">
                <a:tc>
                  <a:txBody>
                    <a:bodyPr/>
                    <a:lstStyle/>
                    <a:p>
                      <a:pPr indent="0" lvl="0" marL="0" rtl="0" algn="l">
                        <a:lnSpc>
                          <a:spcPct val="115000"/>
                        </a:lnSpc>
                        <a:spcBef>
                          <a:spcPts val="0"/>
                        </a:spcBef>
                        <a:spcAft>
                          <a:spcPts val="0"/>
                        </a:spcAft>
                        <a:buNone/>
                      </a:pPr>
                      <a:r>
                        <a:rPr lang="en" sz="900"/>
                        <a:t>Our payment calculators and budgeting tools let you shop by your budget</a:t>
                      </a:r>
                      <a:endParaRPr sz="900"/>
                    </a:p>
                  </a:txBody>
                  <a:tcPr marT="7150" marB="68575" marR="7150" marL="715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D9D9D9"/>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D9D9D9"/>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900">
                          <a:solidFill>
                            <a:srgbClr val="7F7F7F"/>
                          </a:solidFill>
                        </a:rPr>
                        <a:t>Tier 5</a:t>
                      </a:r>
                      <a:endParaRPr sz="900">
                        <a:solidFill>
                          <a:srgbClr val="7F7F7F"/>
                        </a:solidFill>
                      </a:endParaRPr>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D9D9D9"/>
                      </a:solidFill>
                      <a:prstDash val="solid"/>
                      <a:round/>
                      <a:headEnd len="sm" w="sm" type="none"/>
                      <a:tailEnd len="sm" w="sm" type="none"/>
                    </a:lnB>
                  </a:tcPr>
                </a:tc>
              </a:tr>
              <a:tr h="621500">
                <a:tc>
                  <a:txBody>
                    <a:bodyPr/>
                    <a:lstStyle/>
                    <a:p>
                      <a:pPr indent="0" lvl="0" marL="0" rtl="0" algn="l">
                        <a:lnSpc>
                          <a:spcPct val="115000"/>
                        </a:lnSpc>
                        <a:spcBef>
                          <a:spcPts val="0"/>
                        </a:spcBef>
                        <a:spcAft>
                          <a:spcPts val="0"/>
                        </a:spcAft>
                        <a:buNone/>
                      </a:pPr>
                      <a:r>
                        <a:rPr lang="en" sz="900"/>
                        <a:t>Our platform lets you browse multiple dealerships in one place</a:t>
                      </a:r>
                      <a:endParaRPr sz="900"/>
                    </a:p>
                  </a:txBody>
                  <a:tcPr marT="7150" marB="68575" marR="7150" marL="715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D9D9D9"/>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D9D9D9"/>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900">
                          <a:solidFill>
                            <a:srgbClr val="7F7F7F"/>
                          </a:solidFill>
                        </a:rPr>
                        <a:t>Tier 5</a:t>
                      </a:r>
                      <a:endParaRPr sz="900">
                        <a:solidFill>
                          <a:srgbClr val="7F7F7F"/>
                        </a:solidFill>
                      </a:endParaRPr>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D9D9D9"/>
                      </a:solidFill>
                      <a:prstDash val="solid"/>
                      <a:round/>
                      <a:headEnd len="sm" w="sm" type="none"/>
                      <a:tailEnd len="sm" w="sm" type="none"/>
                    </a:lnB>
                  </a:tcPr>
                </a:tc>
              </a:tr>
              <a:tr h="621500">
                <a:tc>
                  <a:txBody>
                    <a:bodyPr/>
                    <a:lstStyle/>
                    <a:p>
                      <a:pPr indent="0" lvl="0" marL="0" rtl="0" algn="l">
                        <a:lnSpc>
                          <a:spcPct val="115000"/>
                        </a:lnSpc>
                        <a:spcBef>
                          <a:spcPts val="0"/>
                        </a:spcBef>
                        <a:spcAft>
                          <a:spcPts val="0"/>
                        </a:spcAft>
                        <a:buNone/>
                      </a:pPr>
                      <a:r>
                        <a:rPr lang="en" sz="900"/>
                        <a:t>Our platform gives you more access, more choices, and more flexibility to buy your next ride, your way</a:t>
                      </a:r>
                      <a:endParaRPr sz="900"/>
                    </a:p>
                  </a:txBody>
                  <a:tcPr marT="7150" marB="68575" marR="7150" marL="715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D9D9D9"/>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D9D9D9"/>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900">
                          <a:solidFill>
                            <a:srgbClr val="7F7F7F"/>
                          </a:solidFill>
                        </a:rPr>
                        <a:t>Tier 5</a:t>
                      </a:r>
                      <a:endParaRPr sz="900">
                        <a:solidFill>
                          <a:srgbClr val="7F7F7F"/>
                        </a:solidFill>
                      </a:endParaRPr>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D9D9D9"/>
                      </a:solidFill>
                      <a:prstDash val="solid"/>
                      <a:round/>
                      <a:headEnd len="sm" w="sm" type="none"/>
                      <a:tailEnd len="sm" w="sm" type="none"/>
                    </a:lnB>
                  </a:tcPr>
                </a:tc>
              </a:tr>
              <a:tr h="621500">
                <a:tc>
                  <a:txBody>
                    <a:bodyPr/>
                    <a:lstStyle/>
                    <a:p>
                      <a:pPr indent="0" lvl="0" marL="0" rtl="0" algn="l">
                        <a:lnSpc>
                          <a:spcPct val="115000"/>
                        </a:lnSpc>
                        <a:spcBef>
                          <a:spcPts val="0"/>
                        </a:spcBef>
                        <a:spcAft>
                          <a:spcPts val="0"/>
                        </a:spcAft>
                        <a:buNone/>
                      </a:pPr>
                      <a:r>
                        <a:rPr lang="en" sz="900"/>
                        <a:t>Our platform gives you access to one of the largest inventories of new and used vehicles in the country</a:t>
                      </a:r>
                      <a:endParaRPr sz="900"/>
                    </a:p>
                  </a:txBody>
                  <a:tcPr marT="7150" marB="68575" marR="7150" marL="715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FFFFFF"/>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900">
                          <a:solidFill>
                            <a:srgbClr val="7F7F7F"/>
                          </a:solidFill>
                        </a:rPr>
                        <a:t>Tier 5</a:t>
                      </a:r>
                      <a:endParaRPr sz="900">
                        <a:solidFill>
                          <a:srgbClr val="7F7F7F"/>
                        </a:solidFill>
                      </a:endParaRPr>
                    </a:p>
                  </a:txBody>
                  <a:tcPr marT="6000" marB="68575" marR="6000" marL="6000"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D9D9D9"/>
                      </a:solidFill>
                      <a:prstDash val="solid"/>
                      <a:round/>
                      <a:headEnd len="sm" w="sm" type="none"/>
                      <a:tailEnd len="sm" w="sm" type="none"/>
                    </a:lnT>
                    <a:lnB cap="flat" cmpd="sng" w="12650">
                      <a:solidFill>
                        <a:srgbClr val="FFFFFF"/>
                      </a:solidFill>
                      <a:prstDash val="solid"/>
                      <a:round/>
                      <a:headEnd len="sm" w="sm" type="none"/>
                      <a:tailEnd len="sm" w="sm" type="none"/>
                    </a:lnB>
                  </a:tcPr>
                </a:tc>
              </a:tr>
            </a:tbl>
          </a:graphicData>
        </a:graphic>
      </p:graphicFrame>
      <p:pic>
        <p:nvPicPr>
          <p:cNvPr id="317" name="Google Shape;317;p50"/>
          <p:cNvPicPr preferRelativeResize="0"/>
          <p:nvPr/>
        </p:nvPicPr>
        <p:blipFill>
          <a:blip r:embed="rId3">
            <a:alphaModFix/>
          </a:blip>
          <a:stretch>
            <a:fillRect/>
          </a:stretch>
        </p:blipFill>
        <p:spPr>
          <a:xfrm>
            <a:off x="3913294" y="978713"/>
            <a:ext cx="4331372" cy="318391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322" name="Shape 322"/>
        <p:cNvGrpSpPr/>
        <p:nvPr/>
      </p:nvGrpSpPr>
      <p:grpSpPr>
        <a:xfrm>
          <a:off x="0" y="0"/>
          <a:ext cx="0" cy="0"/>
          <a:chOff x="0" y="0"/>
          <a:chExt cx="0" cy="0"/>
        </a:xfrm>
      </p:grpSpPr>
      <p:sp>
        <p:nvSpPr>
          <p:cNvPr id="323" name="Google Shape;323;p51"/>
          <p:cNvSpPr txBox="1"/>
          <p:nvPr>
            <p:ph type="title"/>
          </p:nvPr>
        </p:nvSpPr>
        <p:spPr>
          <a:xfrm>
            <a:off x="383545" y="1685063"/>
            <a:ext cx="5617200" cy="7191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Headline Copy Examples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52"/>
          <p:cNvSpPr txBox="1"/>
          <p:nvPr>
            <p:ph type="title"/>
          </p:nvPr>
        </p:nvSpPr>
        <p:spPr>
          <a:xfrm>
            <a:off x="392958" y="408356"/>
            <a:ext cx="8110800" cy="347100"/>
          </a:xfrm>
          <a:prstGeom prst="rect">
            <a:avLst/>
          </a:prstGeom>
        </p:spPr>
        <p:txBody>
          <a:bodyPr anchorCtr="0" anchor="t" bIns="34275" lIns="0" spcFirstLastPara="1" rIns="68575" wrap="square" tIns="0">
            <a:normAutofit fontScale="90000"/>
          </a:bodyPr>
          <a:lstStyle/>
          <a:p>
            <a:pPr indent="0" lvl="0" marL="0" rtl="0" algn="l">
              <a:spcBef>
                <a:spcPts val="0"/>
              </a:spcBef>
              <a:spcAft>
                <a:spcPts val="0"/>
              </a:spcAft>
              <a:buNone/>
            </a:pPr>
            <a:r>
              <a:rPr lang="en"/>
              <a:t>Example Headlines </a:t>
            </a:r>
            <a:endParaRPr/>
          </a:p>
          <a:p>
            <a:pPr indent="0" lvl="0" marL="0" rtl="0" algn="l">
              <a:spcBef>
                <a:spcPts val="0"/>
              </a:spcBef>
              <a:spcAft>
                <a:spcPts val="0"/>
              </a:spcAft>
              <a:buNone/>
            </a:pPr>
            <a:r>
              <a:rPr b="0" lang="en" sz="944"/>
              <a:t>Feel free to Plug &amp; Play this copy into your marketing.</a:t>
            </a:r>
            <a:endParaRPr b="0" sz="944"/>
          </a:p>
        </p:txBody>
      </p:sp>
      <p:sp>
        <p:nvSpPr>
          <p:cNvPr id="330" name="Google Shape;330;p52"/>
          <p:cNvSpPr txBox="1"/>
          <p:nvPr>
            <p:ph idx="1" type="body"/>
          </p:nvPr>
        </p:nvSpPr>
        <p:spPr>
          <a:xfrm>
            <a:off x="1179681" y="4797476"/>
            <a:ext cx="5321400" cy="171300"/>
          </a:xfrm>
          <a:prstGeom prst="rect">
            <a:avLst/>
          </a:prstGeom>
        </p:spPr>
        <p:txBody>
          <a:bodyPr anchorCtr="0" anchor="t" bIns="34275" lIns="0" spcFirstLastPara="1" rIns="68575" wrap="square" tIns="0">
            <a:noAutofit/>
          </a:bodyPr>
          <a:lstStyle/>
          <a:p>
            <a:pPr indent="0" lvl="0" marL="0" rtl="0" algn="l">
              <a:spcBef>
                <a:spcPts val="0"/>
              </a:spcBef>
              <a:spcAft>
                <a:spcPts val="0"/>
              </a:spcAft>
              <a:buNone/>
            </a:pPr>
            <a:r>
              <a:t/>
            </a:r>
            <a:endParaRPr/>
          </a:p>
        </p:txBody>
      </p:sp>
      <p:sp>
        <p:nvSpPr>
          <p:cNvPr id="331" name="Google Shape;331;p52"/>
          <p:cNvSpPr txBox="1"/>
          <p:nvPr/>
        </p:nvSpPr>
        <p:spPr>
          <a:xfrm>
            <a:off x="392963" y="851175"/>
            <a:ext cx="7019700" cy="2570400"/>
          </a:xfrm>
          <a:prstGeom prst="rect">
            <a:avLst/>
          </a:prstGeom>
          <a:noFill/>
          <a:ln>
            <a:noFill/>
          </a:ln>
        </p:spPr>
        <p:txBody>
          <a:bodyPr anchorCtr="0" anchor="t" bIns="68575" lIns="68575" spcFirstLastPara="1" rIns="68575" wrap="square" tIns="68575">
            <a:spAutoFit/>
          </a:bodyPr>
          <a:lstStyle/>
          <a:p>
            <a:pPr indent="-254000" lvl="0" marL="685800" rtl="0" algn="l">
              <a:spcBef>
                <a:spcPts val="0"/>
              </a:spcBef>
              <a:spcAft>
                <a:spcPts val="0"/>
              </a:spcAft>
              <a:buClr>
                <a:schemeClr val="dk1"/>
              </a:buClr>
              <a:buSzPts val="1400"/>
              <a:buChar char="●"/>
            </a:pPr>
            <a:r>
              <a:rPr lang="en">
                <a:solidFill>
                  <a:schemeClr val="dk1"/>
                </a:solidFill>
              </a:rPr>
              <a:t>Find and finance your next car with [Partner Name] Car Buying Service. </a:t>
            </a:r>
            <a:endParaRPr>
              <a:solidFill>
                <a:schemeClr val="dk1"/>
              </a:solidFill>
            </a:endParaRPr>
          </a:p>
          <a:p>
            <a:pPr indent="-254000" lvl="0" marL="685800" rtl="0" algn="l">
              <a:spcBef>
                <a:spcPts val="0"/>
              </a:spcBef>
              <a:spcAft>
                <a:spcPts val="0"/>
              </a:spcAft>
              <a:buClr>
                <a:schemeClr val="dk1"/>
              </a:buClr>
              <a:buSzPts val="1400"/>
              <a:buChar char="●"/>
            </a:pPr>
            <a:r>
              <a:rPr lang="en">
                <a:solidFill>
                  <a:schemeClr val="dk1"/>
                </a:solidFill>
              </a:rPr>
              <a:t>Shop new and used cars online</a:t>
            </a:r>
            <a:endParaRPr>
              <a:solidFill>
                <a:schemeClr val="dk1"/>
              </a:solidFill>
            </a:endParaRPr>
          </a:p>
          <a:p>
            <a:pPr indent="-254000" lvl="0" marL="685800" rtl="0" algn="l">
              <a:spcBef>
                <a:spcPts val="0"/>
              </a:spcBef>
              <a:spcAft>
                <a:spcPts val="0"/>
              </a:spcAft>
              <a:buClr>
                <a:schemeClr val="dk1"/>
              </a:buClr>
              <a:buSzPts val="1400"/>
              <a:buChar char="●"/>
            </a:pPr>
            <a:r>
              <a:rPr lang="en">
                <a:solidFill>
                  <a:schemeClr val="dk1"/>
                </a:solidFill>
              </a:rPr>
              <a:t>View upfront price offers on local vehicle inventory</a:t>
            </a:r>
            <a:endParaRPr>
              <a:solidFill>
                <a:schemeClr val="dk1"/>
              </a:solidFill>
            </a:endParaRPr>
          </a:p>
          <a:p>
            <a:pPr indent="-254000" lvl="0" marL="685800" rtl="0" algn="l">
              <a:spcBef>
                <a:spcPts val="0"/>
              </a:spcBef>
              <a:spcAft>
                <a:spcPts val="0"/>
              </a:spcAft>
              <a:buClr>
                <a:schemeClr val="dk1"/>
              </a:buClr>
              <a:buSzPts val="1400"/>
              <a:buChar char="●"/>
            </a:pPr>
            <a:r>
              <a:rPr lang="en">
                <a:solidFill>
                  <a:schemeClr val="dk1"/>
                </a:solidFill>
              </a:rPr>
              <a:t>Search and compare vehicles from top brands</a:t>
            </a:r>
            <a:endParaRPr>
              <a:solidFill>
                <a:schemeClr val="dk1"/>
              </a:solidFill>
            </a:endParaRPr>
          </a:p>
          <a:p>
            <a:pPr indent="-254000" lvl="0" marL="685800" rtl="0" algn="l">
              <a:spcBef>
                <a:spcPts val="0"/>
              </a:spcBef>
              <a:spcAft>
                <a:spcPts val="0"/>
              </a:spcAft>
              <a:buClr>
                <a:schemeClr val="dk1"/>
              </a:buClr>
              <a:buSzPts val="1400"/>
              <a:buChar char="●"/>
            </a:pPr>
            <a:r>
              <a:rPr lang="en">
                <a:solidFill>
                  <a:schemeClr val="dk1"/>
                </a:solidFill>
              </a:rPr>
              <a:t>Finance your next vehicle with </a:t>
            </a:r>
            <a:r>
              <a:rPr lang="en">
                <a:solidFill>
                  <a:schemeClr val="dk1"/>
                </a:solidFill>
              </a:rPr>
              <a:t>[Partner Name] Car Buying Service</a:t>
            </a:r>
            <a:endParaRPr>
              <a:solidFill>
                <a:schemeClr val="dk1"/>
              </a:solidFill>
            </a:endParaRPr>
          </a:p>
          <a:p>
            <a:pPr indent="-254000" lvl="0" marL="685800" rtl="0" algn="l">
              <a:spcBef>
                <a:spcPts val="0"/>
              </a:spcBef>
              <a:spcAft>
                <a:spcPts val="0"/>
              </a:spcAft>
              <a:buClr>
                <a:schemeClr val="dk1"/>
              </a:buClr>
              <a:buSzPts val="1400"/>
              <a:buChar char="●"/>
            </a:pPr>
            <a:r>
              <a:rPr lang="en">
                <a:solidFill>
                  <a:schemeClr val="dk1"/>
                </a:solidFill>
              </a:rPr>
              <a:t>Find your next ride</a:t>
            </a:r>
            <a:endParaRPr>
              <a:solidFill>
                <a:schemeClr val="dk1"/>
              </a:solidFill>
            </a:endParaRPr>
          </a:p>
          <a:p>
            <a:pPr indent="-254000" lvl="0" marL="685800" rtl="0" algn="l">
              <a:spcBef>
                <a:spcPts val="0"/>
              </a:spcBef>
              <a:spcAft>
                <a:spcPts val="0"/>
              </a:spcAft>
              <a:buClr>
                <a:schemeClr val="dk1"/>
              </a:buClr>
              <a:buSzPts val="1400"/>
              <a:buChar char="●"/>
            </a:pPr>
            <a:r>
              <a:rPr lang="en">
                <a:solidFill>
                  <a:schemeClr val="dk1"/>
                </a:solidFill>
              </a:rPr>
              <a:t>Shop top car brands</a:t>
            </a:r>
            <a:endParaRPr>
              <a:solidFill>
                <a:schemeClr val="dk1"/>
              </a:solidFill>
            </a:endParaRPr>
          </a:p>
          <a:p>
            <a:pPr indent="-254000" lvl="0" marL="685800" rtl="0" algn="l">
              <a:spcBef>
                <a:spcPts val="0"/>
              </a:spcBef>
              <a:spcAft>
                <a:spcPts val="0"/>
              </a:spcAft>
              <a:buClr>
                <a:schemeClr val="dk1"/>
              </a:buClr>
              <a:buSzPts val="1400"/>
              <a:buChar char="●"/>
            </a:pPr>
            <a:r>
              <a:rPr lang="en">
                <a:solidFill>
                  <a:schemeClr val="dk1"/>
                </a:solidFill>
              </a:rPr>
              <a:t>Member Car Buying</a:t>
            </a:r>
            <a:endParaRPr>
              <a:solidFill>
                <a:schemeClr val="dk1"/>
              </a:solidFill>
            </a:endParaRPr>
          </a:p>
          <a:p>
            <a:pPr indent="-254000" lvl="0" marL="685800" rtl="0" algn="l">
              <a:spcBef>
                <a:spcPts val="0"/>
              </a:spcBef>
              <a:spcAft>
                <a:spcPts val="0"/>
              </a:spcAft>
              <a:buClr>
                <a:schemeClr val="dk1"/>
              </a:buClr>
              <a:buSzPts val="1400"/>
              <a:buChar char="●"/>
            </a:pPr>
            <a:r>
              <a:rPr lang="en">
                <a:solidFill>
                  <a:schemeClr val="dk1"/>
                </a:solidFill>
              </a:rPr>
              <a:t>See what others paid for the car you want</a:t>
            </a:r>
            <a:endParaRPr>
              <a:solidFill>
                <a:schemeClr val="dk1"/>
              </a:solidFill>
            </a:endParaRPr>
          </a:p>
          <a:p>
            <a:pPr indent="-254000" lvl="0" marL="685800" rtl="0" algn="l">
              <a:spcBef>
                <a:spcPts val="0"/>
              </a:spcBef>
              <a:spcAft>
                <a:spcPts val="0"/>
              </a:spcAft>
              <a:buClr>
                <a:schemeClr val="dk1"/>
              </a:buClr>
              <a:buSzPts val="1400"/>
              <a:buChar char="●"/>
            </a:pPr>
            <a:r>
              <a:rPr lang="en">
                <a:solidFill>
                  <a:schemeClr val="dk1"/>
                </a:solidFill>
              </a:rPr>
              <a:t>View upfront pricing on cars and trucks</a:t>
            </a:r>
            <a:endParaRPr>
              <a:solidFill>
                <a:schemeClr val="dk1"/>
              </a:solidFill>
            </a:endParaRPr>
          </a:p>
          <a:p>
            <a:pPr indent="0" lvl="0" marL="342900" rtl="0" algn="l">
              <a:spcBef>
                <a:spcPts val="0"/>
              </a:spcBef>
              <a:spcAft>
                <a:spcPts val="0"/>
              </a:spcAft>
              <a:buNone/>
            </a:pPr>
            <a:r>
              <a:t/>
            </a:r>
            <a:endParaRPr sz="900">
              <a:solidFill>
                <a:schemeClr val="dk1"/>
              </a:solidFill>
            </a:endParaRPr>
          </a:p>
          <a:p>
            <a:pPr indent="0" lvl="0" marL="0" rtl="0" algn="l">
              <a:lnSpc>
                <a:spcPct val="90000"/>
              </a:lnSpc>
              <a:spcBef>
                <a:spcPts val="0"/>
              </a:spcBef>
              <a:spcAft>
                <a:spcPts val="0"/>
              </a:spcAft>
              <a:buNone/>
            </a:pPr>
            <a:r>
              <a:t/>
            </a:r>
            <a:endParaRPr sz="9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223" name="Shape 223"/>
        <p:cNvGrpSpPr/>
        <p:nvPr/>
      </p:nvGrpSpPr>
      <p:grpSpPr>
        <a:xfrm>
          <a:off x="0" y="0"/>
          <a:ext cx="0" cy="0"/>
          <a:chOff x="0" y="0"/>
          <a:chExt cx="0" cy="0"/>
        </a:xfrm>
      </p:grpSpPr>
      <p:sp>
        <p:nvSpPr>
          <p:cNvPr id="224" name="Google Shape;224;p39"/>
          <p:cNvSpPr txBox="1"/>
          <p:nvPr>
            <p:ph type="title"/>
          </p:nvPr>
        </p:nvSpPr>
        <p:spPr>
          <a:xfrm>
            <a:off x="383545" y="1685063"/>
            <a:ext cx="5617200" cy="719100"/>
          </a:xfrm>
          <a:prstGeom prst="rect">
            <a:avLst/>
          </a:prstGeom>
        </p:spPr>
        <p:txBody>
          <a:bodyPr anchorCtr="0" anchor="ctr" bIns="34275" lIns="68575" spcFirstLastPara="1" rIns="68575" wrap="square" tIns="34275">
            <a:normAutofit fontScale="90000"/>
          </a:bodyPr>
          <a:lstStyle/>
          <a:p>
            <a:pPr indent="0" lvl="0" marL="0" rtl="0" algn="l">
              <a:spcBef>
                <a:spcPts val="0"/>
              </a:spcBef>
              <a:spcAft>
                <a:spcPts val="0"/>
              </a:spcAft>
              <a:buNone/>
            </a:pPr>
            <a:r>
              <a:rPr lang="en"/>
              <a:t>Product Experience - Messaging Guidelines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40"/>
          <p:cNvSpPr txBox="1"/>
          <p:nvPr>
            <p:ph type="title"/>
          </p:nvPr>
        </p:nvSpPr>
        <p:spPr>
          <a:xfrm>
            <a:off x="392958" y="408356"/>
            <a:ext cx="8110800" cy="347100"/>
          </a:xfrm>
          <a:prstGeom prst="rect">
            <a:avLst/>
          </a:prstGeom>
        </p:spPr>
        <p:txBody>
          <a:bodyPr anchorCtr="0" anchor="t" bIns="34275" lIns="0" spcFirstLastPara="1" rIns="68575" wrap="square" tIns="0">
            <a:normAutofit fontScale="90000"/>
          </a:bodyPr>
          <a:lstStyle/>
          <a:p>
            <a:pPr indent="0" lvl="0" marL="0" rtl="0" algn="l">
              <a:spcBef>
                <a:spcPts val="0"/>
              </a:spcBef>
              <a:spcAft>
                <a:spcPts val="0"/>
              </a:spcAft>
              <a:buNone/>
            </a:pPr>
            <a:r>
              <a:rPr lang="en"/>
              <a:t>The </a:t>
            </a:r>
            <a:r>
              <a:rPr lang="en">
                <a:solidFill>
                  <a:schemeClr val="dk2"/>
                </a:solidFill>
              </a:rPr>
              <a:t>New Car</a:t>
            </a:r>
            <a:r>
              <a:rPr lang="en"/>
              <a:t> flow provides pricing context and an upfront offer on nationwide inventory to enhance and fast-track the purchase experience </a:t>
            </a:r>
            <a:endParaRPr/>
          </a:p>
        </p:txBody>
      </p:sp>
      <p:sp>
        <p:nvSpPr>
          <p:cNvPr id="231" name="Google Shape;231;p40"/>
          <p:cNvSpPr txBox="1"/>
          <p:nvPr>
            <p:ph idx="1" type="body"/>
          </p:nvPr>
        </p:nvSpPr>
        <p:spPr>
          <a:xfrm>
            <a:off x="1179681" y="4797476"/>
            <a:ext cx="5321400" cy="171300"/>
          </a:xfrm>
          <a:prstGeom prst="rect">
            <a:avLst/>
          </a:prstGeom>
        </p:spPr>
        <p:txBody>
          <a:bodyPr anchorCtr="0" anchor="t" bIns="34275" lIns="0" spcFirstLastPara="1" rIns="68575" wrap="square" tIns="0">
            <a:noAutofit/>
          </a:bodyPr>
          <a:lstStyle/>
          <a:p>
            <a:pPr indent="0" lvl="0" marL="0" rtl="0" algn="l">
              <a:spcBef>
                <a:spcPts val="0"/>
              </a:spcBef>
              <a:spcAft>
                <a:spcPts val="0"/>
              </a:spcAft>
              <a:buNone/>
            </a:pPr>
            <a:r>
              <a:t/>
            </a:r>
            <a:endParaRPr/>
          </a:p>
        </p:txBody>
      </p:sp>
      <p:sp>
        <p:nvSpPr>
          <p:cNvPr id="232" name="Google Shape;232;p40"/>
          <p:cNvSpPr txBox="1"/>
          <p:nvPr/>
        </p:nvSpPr>
        <p:spPr>
          <a:xfrm>
            <a:off x="392963" y="851175"/>
            <a:ext cx="7019700" cy="37404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900">
                <a:solidFill>
                  <a:schemeClr val="dk2"/>
                </a:solidFill>
              </a:rPr>
              <a:t>Price Transparency</a:t>
            </a:r>
            <a:endParaRPr b="1" sz="900">
              <a:solidFill>
                <a:schemeClr val="dk2"/>
              </a:solidFill>
            </a:endParaRPr>
          </a:p>
          <a:p>
            <a:pPr indent="0" lvl="0" marL="342900" rtl="0" algn="l">
              <a:spcBef>
                <a:spcPts val="0"/>
              </a:spcBef>
              <a:spcAft>
                <a:spcPts val="0"/>
              </a:spcAft>
              <a:buNone/>
            </a:pPr>
            <a:r>
              <a:rPr i="1" lang="en" sz="900">
                <a:solidFill>
                  <a:schemeClr val="dk1"/>
                </a:solidFill>
              </a:rPr>
              <a:t>Long form - </a:t>
            </a:r>
            <a:endParaRPr i="1" sz="900">
              <a:solidFill>
                <a:schemeClr val="dk1"/>
              </a:solidFill>
            </a:endParaRPr>
          </a:p>
          <a:p>
            <a:pPr indent="-222250" lvl="0" marL="685800" rtl="0" algn="l">
              <a:spcBef>
                <a:spcPts val="0"/>
              </a:spcBef>
              <a:spcAft>
                <a:spcPts val="0"/>
              </a:spcAft>
              <a:buClr>
                <a:schemeClr val="dk1"/>
              </a:buClr>
              <a:buSzPts val="900"/>
              <a:buChar char="●"/>
            </a:pPr>
            <a:r>
              <a:rPr lang="en" sz="900">
                <a:solidFill>
                  <a:schemeClr val="dk1"/>
                </a:solidFill>
                <a:highlight>
                  <a:srgbClr val="FFFFFF"/>
                </a:highlight>
              </a:rPr>
              <a:t>Identify a fair price. Use our pricing graph to learn what others in your area paid for the car you want. </a:t>
            </a:r>
            <a:endParaRPr sz="900">
              <a:solidFill>
                <a:schemeClr val="dk1"/>
              </a:solidFill>
              <a:highlight>
                <a:srgbClr val="FFFFFF"/>
              </a:highlight>
            </a:endParaRPr>
          </a:p>
          <a:p>
            <a:pPr indent="-222250" lvl="0" marL="685800" rtl="0" algn="l">
              <a:spcBef>
                <a:spcPts val="0"/>
              </a:spcBef>
              <a:spcAft>
                <a:spcPts val="0"/>
              </a:spcAft>
              <a:buClr>
                <a:schemeClr val="dk1"/>
              </a:buClr>
              <a:buSzPts val="900"/>
              <a:buChar char="●"/>
            </a:pPr>
            <a:r>
              <a:rPr lang="en" sz="900">
                <a:solidFill>
                  <a:schemeClr val="dk1"/>
                </a:solidFill>
                <a:highlight>
                  <a:srgbClr val="FFFFFF"/>
                </a:highlight>
              </a:rPr>
              <a:t>Get a comprehensive price for the vehicle you want that includes</a:t>
            </a:r>
            <a:r>
              <a:rPr lang="en" sz="900">
                <a:solidFill>
                  <a:schemeClr val="dk1"/>
                </a:solidFill>
              </a:rPr>
              <a:t> manufacturer incentives and dealer discounts.</a:t>
            </a:r>
            <a:endParaRPr sz="900">
              <a:solidFill>
                <a:schemeClr val="dk1"/>
              </a:solidFill>
            </a:endParaRPr>
          </a:p>
          <a:p>
            <a:pPr indent="0" lvl="0" marL="342900" rtl="0" algn="l">
              <a:spcBef>
                <a:spcPts val="0"/>
              </a:spcBef>
              <a:spcAft>
                <a:spcPts val="0"/>
              </a:spcAft>
              <a:buNone/>
            </a:pPr>
            <a:r>
              <a:rPr i="1" lang="en" sz="900">
                <a:solidFill>
                  <a:schemeClr val="dk1"/>
                </a:solidFill>
              </a:rPr>
              <a:t>Short form - </a:t>
            </a:r>
            <a:endParaRPr i="1" sz="900">
              <a:solidFill>
                <a:schemeClr val="dk1"/>
              </a:solidFill>
            </a:endParaRPr>
          </a:p>
          <a:p>
            <a:pPr indent="-222250" lvl="0" marL="685800" rtl="0" algn="l">
              <a:spcBef>
                <a:spcPts val="0"/>
              </a:spcBef>
              <a:spcAft>
                <a:spcPts val="0"/>
              </a:spcAft>
              <a:buClr>
                <a:schemeClr val="dk1"/>
              </a:buClr>
              <a:buSzPts val="900"/>
              <a:buChar char="●"/>
            </a:pPr>
            <a:r>
              <a:rPr lang="en" sz="900">
                <a:solidFill>
                  <a:schemeClr val="dk1"/>
                </a:solidFill>
                <a:highlight>
                  <a:schemeClr val="lt1"/>
                </a:highlight>
              </a:rPr>
              <a:t>See what others paid for the vehicle you want.</a:t>
            </a:r>
            <a:endParaRPr sz="900">
              <a:solidFill>
                <a:schemeClr val="dk1"/>
              </a:solidFill>
              <a:highlight>
                <a:schemeClr val="lt1"/>
              </a:highlight>
            </a:endParaRPr>
          </a:p>
          <a:p>
            <a:pPr indent="0" lvl="0" marL="0" rtl="0" algn="l">
              <a:spcBef>
                <a:spcPts val="0"/>
              </a:spcBef>
              <a:spcAft>
                <a:spcPts val="0"/>
              </a:spcAft>
              <a:buNone/>
            </a:pPr>
            <a:r>
              <a:t/>
            </a:r>
            <a:endParaRPr sz="900">
              <a:solidFill>
                <a:schemeClr val="dk1"/>
              </a:solidFill>
              <a:highlight>
                <a:schemeClr val="lt1"/>
              </a:highlight>
            </a:endParaRPr>
          </a:p>
          <a:p>
            <a:pPr indent="0" lvl="0" marL="0" rtl="0" algn="l">
              <a:spcBef>
                <a:spcPts val="0"/>
              </a:spcBef>
              <a:spcAft>
                <a:spcPts val="0"/>
              </a:spcAft>
              <a:buNone/>
            </a:pPr>
            <a:r>
              <a:rPr b="1" lang="en" sz="900">
                <a:solidFill>
                  <a:schemeClr val="accent1"/>
                </a:solidFill>
                <a:highlight>
                  <a:srgbClr val="FFFFFF"/>
                </a:highlight>
              </a:rPr>
              <a:t>Upfront Pricing</a:t>
            </a:r>
            <a:endParaRPr b="1" sz="900">
              <a:solidFill>
                <a:schemeClr val="accent1"/>
              </a:solidFill>
              <a:highlight>
                <a:srgbClr val="FFFFFF"/>
              </a:highlight>
            </a:endParaRPr>
          </a:p>
          <a:p>
            <a:pPr indent="0" lvl="0" marL="342900" rtl="0" algn="l">
              <a:spcBef>
                <a:spcPts val="0"/>
              </a:spcBef>
              <a:spcAft>
                <a:spcPts val="0"/>
              </a:spcAft>
              <a:buNone/>
            </a:pPr>
            <a:r>
              <a:rPr i="1" lang="en" sz="900">
                <a:solidFill>
                  <a:schemeClr val="dk1"/>
                </a:solidFill>
                <a:highlight>
                  <a:srgbClr val="FFFFFF"/>
                </a:highlight>
              </a:rPr>
              <a:t>Long form - </a:t>
            </a:r>
            <a:endParaRPr i="1" sz="900">
              <a:solidFill>
                <a:schemeClr val="dk1"/>
              </a:solidFill>
              <a:highlight>
                <a:srgbClr val="FFFFFF"/>
              </a:highlight>
            </a:endParaRPr>
          </a:p>
          <a:p>
            <a:pPr indent="-222250" lvl="0" marL="685800" rtl="0" algn="l">
              <a:spcBef>
                <a:spcPts val="0"/>
              </a:spcBef>
              <a:spcAft>
                <a:spcPts val="0"/>
              </a:spcAft>
              <a:buClr>
                <a:schemeClr val="dk1"/>
              </a:buClr>
              <a:buSzPts val="900"/>
              <a:buChar char="●"/>
            </a:pPr>
            <a:r>
              <a:rPr lang="en" sz="900">
                <a:solidFill>
                  <a:schemeClr val="dk1"/>
                </a:solidFill>
                <a:highlight>
                  <a:schemeClr val="lt1"/>
                </a:highlight>
              </a:rPr>
              <a:t>At TrueCar, you can get a personalized offer on an in-stock vehicle that closely matches the car you configured.</a:t>
            </a:r>
            <a:endParaRPr sz="900">
              <a:solidFill>
                <a:schemeClr val="dk1"/>
              </a:solidFill>
              <a:highlight>
                <a:schemeClr val="lt1"/>
              </a:highlight>
            </a:endParaRPr>
          </a:p>
          <a:p>
            <a:pPr indent="-222250" lvl="0" marL="685800" rtl="0" algn="l">
              <a:spcBef>
                <a:spcPts val="0"/>
              </a:spcBef>
              <a:spcAft>
                <a:spcPts val="0"/>
              </a:spcAft>
              <a:buClr>
                <a:schemeClr val="dk1"/>
              </a:buClr>
              <a:buSzPts val="900"/>
              <a:buChar char="●"/>
            </a:pPr>
            <a:r>
              <a:rPr lang="en" sz="900">
                <a:solidFill>
                  <a:schemeClr val="dk1"/>
                </a:solidFill>
                <a:highlight>
                  <a:schemeClr val="lt1"/>
                </a:highlight>
              </a:rPr>
              <a:t>When you submit your contact details, you’ll get upfront, personalized offers on in-stock vehicles matching your preferences.</a:t>
            </a:r>
            <a:endParaRPr b="1" sz="900">
              <a:solidFill>
                <a:schemeClr val="dk1"/>
              </a:solidFill>
              <a:highlight>
                <a:srgbClr val="FFFFFF"/>
              </a:highlight>
            </a:endParaRPr>
          </a:p>
          <a:p>
            <a:pPr indent="0" lvl="0" marL="342900" rtl="0" algn="l">
              <a:spcBef>
                <a:spcPts val="0"/>
              </a:spcBef>
              <a:spcAft>
                <a:spcPts val="0"/>
              </a:spcAft>
              <a:buNone/>
            </a:pPr>
            <a:r>
              <a:rPr i="1" lang="en" sz="900">
                <a:solidFill>
                  <a:schemeClr val="dk1"/>
                </a:solidFill>
                <a:highlight>
                  <a:srgbClr val="FFFFFF"/>
                </a:highlight>
              </a:rPr>
              <a:t>Short form - </a:t>
            </a:r>
            <a:endParaRPr i="1" sz="900">
              <a:solidFill>
                <a:schemeClr val="dk1"/>
              </a:solidFill>
              <a:highlight>
                <a:srgbClr val="FFFFFF"/>
              </a:highlight>
            </a:endParaRPr>
          </a:p>
          <a:p>
            <a:pPr indent="-222250" lvl="0" marL="685800" rtl="0" algn="l">
              <a:spcBef>
                <a:spcPts val="0"/>
              </a:spcBef>
              <a:spcAft>
                <a:spcPts val="0"/>
              </a:spcAft>
              <a:buClr>
                <a:schemeClr val="dk1"/>
              </a:buClr>
              <a:buSzPts val="900"/>
              <a:buChar char="●"/>
            </a:pPr>
            <a:r>
              <a:rPr lang="en" sz="900">
                <a:solidFill>
                  <a:schemeClr val="dk1"/>
                </a:solidFill>
                <a:highlight>
                  <a:srgbClr val="FFFFFF"/>
                </a:highlight>
              </a:rPr>
              <a:t>You get real pricing on actual cars and trucks.</a:t>
            </a:r>
            <a:endParaRPr sz="900">
              <a:solidFill>
                <a:schemeClr val="dk1"/>
              </a:solidFill>
              <a:highlight>
                <a:srgbClr val="FFFFFF"/>
              </a:highlight>
            </a:endParaRPr>
          </a:p>
          <a:p>
            <a:pPr indent="-222250" lvl="0" marL="685800" rtl="0" algn="l">
              <a:spcBef>
                <a:spcPts val="0"/>
              </a:spcBef>
              <a:spcAft>
                <a:spcPts val="0"/>
              </a:spcAft>
              <a:buClr>
                <a:schemeClr val="dk1"/>
              </a:buClr>
              <a:buSzPts val="900"/>
              <a:buChar char="●"/>
            </a:pPr>
            <a:r>
              <a:rPr lang="en" sz="900">
                <a:solidFill>
                  <a:schemeClr val="dk1"/>
                </a:solidFill>
                <a:highlight>
                  <a:srgbClr val="FFFFFF"/>
                </a:highlight>
              </a:rPr>
              <a:t>Get an upfront price from a dealer online, so you know what to pay before visiting.</a:t>
            </a:r>
            <a:endParaRPr sz="900">
              <a:solidFill>
                <a:schemeClr val="dk1"/>
              </a:solidFill>
              <a:highlight>
                <a:srgbClr val="FFFFFF"/>
              </a:highlight>
            </a:endParaRPr>
          </a:p>
          <a:p>
            <a:pPr indent="-222250" lvl="0" marL="685800" rtl="0" algn="l">
              <a:spcBef>
                <a:spcPts val="0"/>
              </a:spcBef>
              <a:spcAft>
                <a:spcPts val="0"/>
              </a:spcAft>
              <a:buClr>
                <a:schemeClr val="dk1"/>
              </a:buClr>
              <a:buSzPts val="900"/>
              <a:buChar char="●"/>
            </a:pPr>
            <a:r>
              <a:rPr lang="en" sz="900">
                <a:solidFill>
                  <a:schemeClr val="dk1"/>
                </a:solidFill>
                <a:highlight>
                  <a:srgbClr val="FFFFFF"/>
                </a:highlight>
              </a:rPr>
              <a:t>Receive instant, competitive price offers from TrueCar Certified Dealers.</a:t>
            </a:r>
            <a:endParaRPr sz="900">
              <a:solidFill>
                <a:schemeClr val="dk1"/>
              </a:solidFill>
              <a:highlight>
                <a:srgbClr val="FFFFFF"/>
              </a:highlight>
            </a:endParaRPr>
          </a:p>
          <a:p>
            <a:pPr indent="0" lvl="0" marL="0" rtl="0" algn="l">
              <a:spcBef>
                <a:spcPts val="0"/>
              </a:spcBef>
              <a:spcAft>
                <a:spcPts val="0"/>
              </a:spcAft>
              <a:buNone/>
            </a:pPr>
            <a:r>
              <a:t/>
            </a:r>
            <a:endParaRPr sz="900">
              <a:solidFill>
                <a:schemeClr val="dk1"/>
              </a:solidFill>
              <a:highlight>
                <a:srgbClr val="FFFFFF"/>
              </a:highlight>
            </a:endParaRPr>
          </a:p>
          <a:p>
            <a:pPr indent="0" lvl="0" marL="0" rtl="0" algn="l">
              <a:spcBef>
                <a:spcPts val="0"/>
              </a:spcBef>
              <a:spcAft>
                <a:spcPts val="0"/>
              </a:spcAft>
              <a:buNone/>
            </a:pPr>
            <a:r>
              <a:rPr b="1" lang="en" sz="900">
                <a:solidFill>
                  <a:schemeClr val="dk2"/>
                </a:solidFill>
              </a:rPr>
              <a:t>Transactional data</a:t>
            </a:r>
            <a:endParaRPr b="1" sz="900">
              <a:solidFill>
                <a:schemeClr val="dk2"/>
              </a:solidFill>
            </a:endParaRPr>
          </a:p>
          <a:p>
            <a:pPr indent="0" lvl="0" marL="342900" rtl="0" algn="l">
              <a:spcBef>
                <a:spcPts val="0"/>
              </a:spcBef>
              <a:spcAft>
                <a:spcPts val="0"/>
              </a:spcAft>
              <a:buNone/>
            </a:pPr>
            <a:r>
              <a:rPr i="1" lang="en" sz="900">
                <a:solidFill>
                  <a:schemeClr val="dk1"/>
                </a:solidFill>
              </a:rPr>
              <a:t>Long form - </a:t>
            </a:r>
            <a:endParaRPr i="1" sz="900">
              <a:solidFill>
                <a:schemeClr val="dk1"/>
              </a:solidFill>
            </a:endParaRPr>
          </a:p>
          <a:p>
            <a:pPr indent="-222250" lvl="0" marL="685800" rtl="0" algn="l">
              <a:lnSpc>
                <a:spcPct val="90000"/>
              </a:lnSpc>
              <a:spcBef>
                <a:spcPts val="0"/>
              </a:spcBef>
              <a:spcAft>
                <a:spcPts val="0"/>
              </a:spcAft>
              <a:buClr>
                <a:schemeClr val="dk1"/>
              </a:buClr>
              <a:buSzPts val="900"/>
              <a:buChar char="●"/>
            </a:pPr>
            <a:r>
              <a:rPr lang="en" sz="900">
                <a:solidFill>
                  <a:schemeClr val="dk1"/>
                </a:solidFill>
                <a:highlight>
                  <a:schemeClr val="lt1"/>
                </a:highlight>
              </a:rPr>
              <a:t>TrueCar analyzes millions of transactions to provide shoppers with contextual pricing, so they can see what others in their area paid for the car they want.</a:t>
            </a:r>
            <a:endParaRPr sz="900">
              <a:solidFill>
                <a:schemeClr val="dk1"/>
              </a:solidFill>
              <a:highlight>
                <a:schemeClr val="lt1"/>
              </a:highlight>
            </a:endParaRPr>
          </a:p>
          <a:p>
            <a:pPr indent="-222250" lvl="0" marL="685800" rtl="0" algn="l">
              <a:spcBef>
                <a:spcPts val="0"/>
              </a:spcBef>
              <a:spcAft>
                <a:spcPts val="0"/>
              </a:spcAft>
              <a:buClr>
                <a:schemeClr val="dk1"/>
              </a:buClr>
              <a:buSzPts val="900"/>
              <a:buChar char="●"/>
            </a:pPr>
            <a:r>
              <a:rPr lang="en" sz="900">
                <a:solidFill>
                  <a:schemeClr val="dk1"/>
                </a:solidFill>
                <a:highlight>
                  <a:schemeClr val="lt1"/>
                </a:highlight>
              </a:rPr>
              <a:t>TrueCar calculates the Market Average for the vehicle you want by analyzing recent sales transactions at the local, state, regional, or national level.  </a:t>
            </a:r>
            <a:endParaRPr sz="900">
              <a:solidFill>
                <a:schemeClr val="dk1"/>
              </a:solidFill>
              <a:highlight>
                <a:schemeClr val="lt1"/>
              </a:highlight>
            </a:endParaRPr>
          </a:p>
          <a:p>
            <a:pPr indent="0" lvl="0" marL="342900" rtl="0" algn="l">
              <a:spcBef>
                <a:spcPts val="0"/>
              </a:spcBef>
              <a:spcAft>
                <a:spcPts val="0"/>
              </a:spcAft>
              <a:buNone/>
            </a:pPr>
            <a:r>
              <a:rPr i="1" lang="en" sz="900">
                <a:solidFill>
                  <a:schemeClr val="dk1"/>
                </a:solidFill>
              </a:rPr>
              <a:t>Short form - </a:t>
            </a:r>
            <a:endParaRPr sz="900">
              <a:solidFill>
                <a:schemeClr val="dk1"/>
              </a:solidFill>
              <a:highlight>
                <a:srgbClr val="FFFFFF"/>
              </a:highlight>
            </a:endParaRPr>
          </a:p>
          <a:p>
            <a:pPr indent="-222250" lvl="0" marL="685800" rtl="0" algn="l">
              <a:spcBef>
                <a:spcPts val="0"/>
              </a:spcBef>
              <a:spcAft>
                <a:spcPts val="0"/>
              </a:spcAft>
              <a:buClr>
                <a:schemeClr val="dk1"/>
              </a:buClr>
              <a:buSzPts val="900"/>
              <a:buChar char="●"/>
            </a:pPr>
            <a:r>
              <a:rPr lang="en" sz="900">
                <a:solidFill>
                  <a:schemeClr val="dk1"/>
                </a:solidFill>
                <a:highlight>
                  <a:srgbClr val="FFFFFF"/>
                </a:highlight>
              </a:rPr>
              <a:t>TrueCar takes data and turns it into useful information.</a:t>
            </a:r>
            <a:endParaRPr sz="900">
              <a:solidFill>
                <a:schemeClr val="dk1"/>
              </a:solidFill>
              <a:highlight>
                <a:srgbClr val="FFFFFF"/>
              </a:highlight>
            </a:endParaRPr>
          </a:p>
          <a:p>
            <a:pPr indent="0" lvl="0" marL="0" rtl="0" algn="l">
              <a:lnSpc>
                <a:spcPct val="90000"/>
              </a:lnSpc>
              <a:spcBef>
                <a:spcPts val="0"/>
              </a:spcBef>
              <a:spcAft>
                <a:spcPts val="0"/>
              </a:spcAft>
              <a:buNone/>
            </a:pPr>
            <a:r>
              <a:t/>
            </a:r>
            <a:endParaRPr sz="9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41"/>
          <p:cNvSpPr txBox="1"/>
          <p:nvPr>
            <p:ph type="title"/>
          </p:nvPr>
        </p:nvSpPr>
        <p:spPr>
          <a:xfrm>
            <a:off x="392958" y="408356"/>
            <a:ext cx="7929600" cy="347100"/>
          </a:xfrm>
          <a:prstGeom prst="rect">
            <a:avLst/>
          </a:prstGeom>
        </p:spPr>
        <p:txBody>
          <a:bodyPr anchorCtr="0" anchor="t" bIns="34275" lIns="0" spcFirstLastPara="1" rIns="68575" wrap="square" tIns="0">
            <a:normAutofit fontScale="90000"/>
          </a:bodyPr>
          <a:lstStyle/>
          <a:p>
            <a:pPr indent="0" lvl="0" marL="0" rtl="0" algn="l">
              <a:spcBef>
                <a:spcPts val="0"/>
              </a:spcBef>
              <a:spcAft>
                <a:spcPts val="0"/>
              </a:spcAft>
              <a:buClr>
                <a:schemeClr val="dk1"/>
              </a:buClr>
              <a:buSzPct val="53333"/>
              <a:buFont typeface="Arial"/>
              <a:buNone/>
            </a:pPr>
            <a:r>
              <a:rPr lang="en">
                <a:solidFill>
                  <a:schemeClr val="dk1"/>
                </a:solidFill>
              </a:rPr>
              <a:t>The </a:t>
            </a:r>
            <a:r>
              <a:rPr lang="en">
                <a:solidFill>
                  <a:schemeClr val="dk2"/>
                </a:solidFill>
              </a:rPr>
              <a:t>New Car</a:t>
            </a:r>
            <a:r>
              <a:rPr lang="en">
                <a:solidFill>
                  <a:schemeClr val="dk1"/>
                </a:solidFill>
              </a:rPr>
              <a:t> flow provides pricing context and an upfront offer on nationwide inventory to enhance and fast-track the purchase experience </a:t>
            </a:r>
            <a:endParaRPr/>
          </a:p>
        </p:txBody>
      </p:sp>
      <p:sp>
        <p:nvSpPr>
          <p:cNvPr id="239" name="Google Shape;239;p41"/>
          <p:cNvSpPr txBox="1"/>
          <p:nvPr>
            <p:ph idx="1" type="body"/>
          </p:nvPr>
        </p:nvSpPr>
        <p:spPr>
          <a:xfrm>
            <a:off x="1179681" y="4797476"/>
            <a:ext cx="5321400" cy="171300"/>
          </a:xfrm>
          <a:prstGeom prst="rect">
            <a:avLst/>
          </a:prstGeom>
        </p:spPr>
        <p:txBody>
          <a:bodyPr anchorCtr="0" anchor="t" bIns="34275" lIns="0" spcFirstLastPara="1" rIns="68575" wrap="square" tIns="0">
            <a:noAutofit/>
          </a:bodyPr>
          <a:lstStyle/>
          <a:p>
            <a:pPr indent="0" lvl="0" marL="0" rtl="0" algn="l">
              <a:spcBef>
                <a:spcPts val="0"/>
              </a:spcBef>
              <a:spcAft>
                <a:spcPts val="0"/>
              </a:spcAft>
              <a:buNone/>
            </a:pPr>
            <a:r>
              <a:t/>
            </a:r>
            <a:endParaRPr/>
          </a:p>
        </p:txBody>
      </p:sp>
      <p:sp>
        <p:nvSpPr>
          <p:cNvPr id="240" name="Google Shape;240;p41"/>
          <p:cNvSpPr txBox="1"/>
          <p:nvPr>
            <p:ph idx="2" type="body"/>
          </p:nvPr>
        </p:nvSpPr>
        <p:spPr>
          <a:xfrm>
            <a:off x="392965" y="4405613"/>
            <a:ext cx="8303100" cy="171600"/>
          </a:xfrm>
          <a:prstGeom prst="rect">
            <a:avLst/>
          </a:prstGeom>
        </p:spPr>
        <p:txBody>
          <a:bodyPr anchorCtr="0" anchor="t" bIns="34275" lIns="0" spcFirstLastPara="1" rIns="68575" wrap="square" tIns="0">
            <a:noAutofit/>
          </a:bodyPr>
          <a:lstStyle/>
          <a:p>
            <a:pPr indent="0" lvl="0" marL="0" rtl="0" algn="l">
              <a:spcBef>
                <a:spcPts val="0"/>
              </a:spcBef>
              <a:spcAft>
                <a:spcPts val="0"/>
              </a:spcAft>
              <a:buNone/>
            </a:pPr>
            <a:r>
              <a:t/>
            </a:r>
            <a:endParaRPr/>
          </a:p>
        </p:txBody>
      </p:sp>
      <p:sp>
        <p:nvSpPr>
          <p:cNvPr id="241" name="Google Shape;241;p41"/>
          <p:cNvSpPr txBox="1"/>
          <p:nvPr/>
        </p:nvSpPr>
        <p:spPr>
          <a:xfrm>
            <a:off x="392963" y="854044"/>
            <a:ext cx="7525200" cy="20781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900">
                <a:solidFill>
                  <a:schemeClr val="dk2"/>
                </a:solidFill>
              </a:rPr>
              <a:t>Get matched to real inventory</a:t>
            </a:r>
            <a:endParaRPr b="1" sz="900">
              <a:solidFill>
                <a:schemeClr val="dk2"/>
              </a:solidFill>
            </a:endParaRPr>
          </a:p>
          <a:p>
            <a:pPr indent="-222250" lvl="0" marL="342900" rtl="0" algn="l">
              <a:lnSpc>
                <a:spcPct val="90000"/>
              </a:lnSpc>
              <a:spcBef>
                <a:spcPts val="0"/>
              </a:spcBef>
              <a:spcAft>
                <a:spcPts val="0"/>
              </a:spcAft>
              <a:buClr>
                <a:schemeClr val="dk1"/>
              </a:buClr>
              <a:buSzPts val="900"/>
              <a:buChar char="●"/>
            </a:pPr>
            <a:r>
              <a:rPr lang="en" sz="900">
                <a:solidFill>
                  <a:schemeClr val="dk1"/>
                </a:solidFill>
                <a:highlight>
                  <a:srgbClr val="FFFFFF"/>
                </a:highlight>
              </a:rPr>
              <a:t>We help you configure a vehicle, then enable you to connect with a TrueCar Certified Dealer. </a:t>
            </a:r>
            <a:endParaRPr sz="900">
              <a:solidFill>
                <a:schemeClr val="dk1"/>
              </a:solidFill>
              <a:highlight>
                <a:srgbClr val="FFFFFF"/>
              </a:highlight>
            </a:endParaRPr>
          </a:p>
          <a:p>
            <a:pPr indent="-222250" lvl="0" marL="342900" rtl="0" algn="l">
              <a:spcBef>
                <a:spcPts val="0"/>
              </a:spcBef>
              <a:spcAft>
                <a:spcPts val="0"/>
              </a:spcAft>
              <a:buClr>
                <a:schemeClr val="dk1"/>
              </a:buClr>
              <a:buSzPts val="900"/>
              <a:buChar char="●"/>
            </a:pPr>
            <a:r>
              <a:rPr lang="en" sz="900">
                <a:solidFill>
                  <a:schemeClr val="dk1"/>
                </a:solidFill>
                <a:highlight>
                  <a:srgbClr val="FFFFFF"/>
                </a:highlight>
              </a:rPr>
              <a:t>We analyze pricing, dealer, and vehicle information to help you find the right vehicle for the right price at the right dealership</a:t>
            </a:r>
            <a:endParaRPr sz="900">
              <a:solidFill>
                <a:schemeClr val="dk1"/>
              </a:solidFill>
            </a:endParaRPr>
          </a:p>
          <a:p>
            <a:pPr indent="0" lvl="0" marL="0" rtl="0" algn="l">
              <a:lnSpc>
                <a:spcPct val="90000"/>
              </a:lnSpc>
              <a:spcBef>
                <a:spcPts val="0"/>
              </a:spcBef>
              <a:spcAft>
                <a:spcPts val="0"/>
              </a:spcAft>
              <a:buNone/>
            </a:pPr>
            <a:r>
              <a:t/>
            </a:r>
            <a:endParaRPr sz="900">
              <a:solidFill>
                <a:schemeClr val="dk1"/>
              </a:solidFill>
              <a:highlight>
                <a:srgbClr val="FFFFFF"/>
              </a:highlight>
            </a:endParaRPr>
          </a:p>
          <a:p>
            <a:pPr indent="0" lvl="0" marL="0" rtl="0" algn="l">
              <a:lnSpc>
                <a:spcPct val="90000"/>
              </a:lnSpc>
              <a:spcBef>
                <a:spcPts val="0"/>
              </a:spcBef>
              <a:spcAft>
                <a:spcPts val="0"/>
              </a:spcAft>
              <a:buNone/>
            </a:pPr>
            <a:r>
              <a:rPr b="1" lang="en" sz="900">
                <a:solidFill>
                  <a:schemeClr val="dk2"/>
                </a:solidFill>
                <a:highlight>
                  <a:srgbClr val="FFFFFF"/>
                </a:highlight>
              </a:rPr>
              <a:t>Incentives</a:t>
            </a:r>
            <a:endParaRPr b="1" sz="900">
              <a:solidFill>
                <a:schemeClr val="dk2"/>
              </a:solidFill>
              <a:highlight>
                <a:srgbClr val="FFFFFF"/>
              </a:highlight>
            </a:endParaRPr>
          </a:p>
          <a:p>
            <a:pPr indent="-222250" lvl="0" marL="342900" rtl="0" algn="l">
              <a:lnSpc>
                <a:spcPct val="90000"/>
              </a:lnSpc>
              <a:spcBef>
                <a:spcPts val="0"/>
              </a:spcBef>
              <a:spcAft>
                <a:spcPts val="0"/>
              </a:spcAft>
              <a:buClr>
                <a:schemeClr val="dk1"/>
              </a:buClr>
              <a:buSzPts val="900"/>
              <a:buChar char="●"/>
            </a:pPr>
            <a:r>
              <a:rPr lang="en" sz="900">
                <a:solidFill>
                  <a:schemeClr val="dk1"/>
                </a:solidFill>
                <a:highlight>
                  <a:srgbClr val="FFFFFF"/>
                </a:highlight>
              </a:rPr>
              <a:t>TrueCar shows you nationwide incentives as well as incentives from specific </a:t>
            </a:r>
            <a:r>
              <a:rPr lang="en" sz="900">
                <a:solidFill>
                  <a:schemeClr val="dk1"/>
                </a:solidFill>
                <a:highlight>
                  <a:srgbClr val="FFFFFF"/>
                </a:highlight>
              </a:rPr>
              <a:t>manufacturers</a:t>
            </a:r>
            <a:r>
              <a:rPr lang="en" sz="900">
                <a:solidFill>
                  <a:schemeClr val="dk1"/>
                </a:solidFill>
                <a:highlight>
                  <a:srgbClr val="FFFFFF"/>
                </a:highlight>
              </a:rPr>
              <a:t>, so you can see all the options you have.</a:t>
            </a:r>
            <a:endParaRPr sz="900">
              <a:solidFill>
                <a:schemeClr val="dk1"/>
              </a:solidFill>
              <a:highlight>
                <a:srgbClr val="FFFFFF"/>
              </a:highlight>
            </a:endParaRPr>
          </a:p>
          <a:p>
            <a:pPr indent="-222250" lvl="0" marL="342900" rtl="0" algn="l">
              <a:lnSpc>
                <a:spcPct val="90000"/>
              </a:lnSpc>
              <a:spcBef>
                <a:spcPts val="0"/>
              </a:spcBef>
              <a:spcAft>
                <a:spcPts val="0"/>
              </a:spcAft>
              <a:buClr>
                <a:schemeClr val="dk1"/>
              </a:buClr>
              <a:buSzPts val="900"/>
              <a:buChar char="●"/>
            </a:pPr>
            <a:r>
              <a:rPr lang="en" sz="900">
                <a:solidFill>
                  <a:schemeClr val="dk1"/>
                </a:solidFill>
                <a:highlight>
                  <a:srgbClr val="FFFFFF"/>
                </a:highlight>
              </a:rPr>
              <a:t>We compile both national incentives and members-only incentives for you.</a:t>
            </a:r>
            <a:endParaRPr sz="900">
              <a:solidFill>
                <a:schemeClr val="dk1"/>
              </a:solidFill>
              <a:highlight>
                <a:srgbClr val="FFFFFF"/>
              </a:highlight>
            </a:endParaRPr>
          </a:p>
          <a:p>
            <a:pPr indent="0" lvl="0" marL="0" rtl="0" algn="l">
              <a:lnSpc>
                <a:spcPct val="90000"/>
              </a:lnSpc>
              <a:spcBef>
                <a:spcPts val="0"/>
              </a:spcBef>
              <a:spcAft>
                <a:spcPts val="0"/>
              </a:spcAft>
              <a:buNone/>
            </a:pPr>
            <a:r>
              <a:t/>
            </a:r>
            <a:endParaRPr sz="900">
              <a:solidFill>
                <a:schemeClr val="dk1"/>
              </a:solidFill>
              <a:highlight>
                <a:srgbClr val="FFFFFF"/>
              </a:highlight>
            </a:endParaRPr>
          </a:p>
          <a:p>
            <a:pPr indent="0" lvl="0" marL="0" rtl="0" algn="l">
              <a:lnSpc>
                <a:spcPct val="90000"/>
              </a:lnSpc>
              <a:spcBef>
                <a:spcPts val="0"/>
              </a:spcBef>
              <a:spcAft>
                <a:spcPts val="0"/>
              </a:spcAft>
              <a:buNone/>
            </a:pPr>
            <a:r>
              <a:rPr b="1" lang="en" sz="900">
                <a:solidFill>
                  <a:schemeClr val="dk2"/>
                </a:solidFill>
                <a:highlight>
                  <a:srgbClr val="FFFFFF"/>
                </a:highlight>
              </a:rPr>
              <a:t>Saved searches</a:t>
            </a:r>
            <a:endParaRPr b="1" sz="900">
              <a:solidFill>
                <a:schemeClr val="dk2"/>
              </a:solidFill>
              <a:highlight>
                <a:srgbClr val="FFFFFF"/>
              </a:highlight>
            </a:endParaRPr>
          </a:p>
          <a:p>
            <a:pPr indent="-222250" lvl="0" marL="342900" rtl="0" algn="l">
              <a:lnSpc>
                <a:spcPct val="90000"/>
              </a:lnSpc>
              <a:spcBef>
                <a:spcPts val="0"/>
              </a:spcBef>
              <a:spcAft>
                <a:spcPts val="0"/>
              </a:spcAft>
              <a:buClr>
                <a:schemeClr val="dk1"/>
              </a:buClr>
              <a:buSzPts val="900"/>
              <a:buChar char="●"/>
            </a:pPr>
            <a:r>
              <a:rPr lang="en" sz="900">
                <a:solidFill>
                  <a:schemeClr val="dk1"/>
                </a:solidFill>
                <a:highlight>
                  <a:srgbClr val="FFFFFF"/>
                </a:highlight>
              </a:rPr>
              <a:t>We also show you all of the vehicles you’ve already checked out, so you can easily compare favorites. You can also save your search and get alerts on vehicles you’re interested in.</a:t>
            </a:r>
            <a:endParaRPr sz="900">
              <a:solidFill>
                <a:schemeClr val="dk1"/>
              </a:solidFill>
              <a:highlight>
                <a:srgbClr val="FFFFFF"/>
              </a:highlight>
            </a:endParaRPr>
          </a:p>
          <a:p>
            <a:pPr indent="-222250" lvl="0" marL="342900" rtl="0" algn="l">
              <a:spcBef>
                <a:spcPts val="0"/>
              </a:spcBef>
              <a:spcAft>
                <a:spcPts val="0"/>
              </a:spcAft>
              <a:buClr>
                <a:schemeClr val="dk1"/>
              </a:buClr>
              <a:buSzPts val="900"/>
              <a:buChar char="●"/>
            </a:pPr>
            <a:r>
              <a:rPr lang="en" sz="900">
                <a:solidFill>
                  <a:schemeClr val="dk1"/>
                </a:solidFill>
                <a:highlight>
                  <a:srgbClr val="FFFFFF"/>
                </a:highlight>
              </a:rPr>
              <a:t>We help you make your dream car a reality: choose make, model, trim, and options, and we'll help you find vehicles that match your selections.</a:t>
            </a:r>
            <a:endParaRPr sz="900">
              <a:solidFill>
                <a:schemeClr val="dk1"/>
              </a:solidFill>
              <a:highlight>
                <a:srgbClr val="FFFFFF"/>
              </a:highlight>
            </a:endParaRPr>
          </a:p>
          <a:p>
            <a:pPr indent="0" lvl="0" marL="0" rtl="0" algn="l">
              <a:spcBef>
                <a:spcPts val="0"/>
              </a:spcBef>
              <a:spcAft>
                <a:spcPts val="0"/>
              </a:spcAft>
              <a:buNone/>
            </a:pPr>
            <a:r>
              <a:t/>
            </a:r>
            <a:endParaRPr sz="900">
              <a:solidFill>
                <a:schemeClr val="dk1"/>
              </a:solidFill>
              <a:highlight>
                <a:srgbClr val="FFFFFF"/>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42"/>
          <p:cNvSpPr txBox="1"/>
          <p:nvPr>
            <p:ph type="title"/>
          </p:nvPr>
        </p:nvSpPr>
        <p:spPr>
          <a:xfrm>
            <a:off x="392957" y="408356"/>
            <a:ext cx="8165400" cy="347100"/>
          </a:xfrm>
          <a:prstGeom prst="rect">
            <a:avLst/>
          </a:prstGeom>
        </p:spPr>
        <p:txBody>
          <a:bodyPr anchorCtr="0" anchor="t" bIns="34275" lIns="0" spcFirstLastPara="1" rIns="68575" wrap="square" tIns="0">
            <a:normAutofit fontScale="90000"/>
          </a:bodyPr>
          <a:lstStyle/>
          <a:p>
            <a:pPr indent="0" lvl="0" marL="0" rtl="0" algn="l">
              <a:spcBef>
                <a:spcPts val="0"/>
              </a:spcBef>
              <a:spcAft>
                <a:spcPts val="0"/>
              </a:spcAft>
              <a:buNone/>
            </a:pPr>
            <a:r>
              <a:rPr lang="en"/>
              <a:t>The </a:t>
            </a:r>
            <a:r>
              <a:rPr lang="en">
                <a:solidFill>
                  <a:schemeClr val="accent2"/>
                </a:solidFill>
              </a:rPr>
              <a:t>Used Car </a:t>
            </a:r>
            <a:r>
              <a:rPr lang="en"/>
              <a:t>flow allows shoppers to browse nationwide inventory leveraging best-in-class filtering capabilities, including price, vehicle type, condition and dealer type</a:t>
            </a:r>
            <a:endParaRPr/>
          </a:p>
        </p:txBody>
      </p:sp>
      <p:sp>
        <p:nvSpPr>
          <p:cNvPr id="248" name="Google Shape;248;p42"/>
          <p:cNvSpPr txBox="1"/>
          <p:nvPr>
            <p:ph idx="1" type="body"/>
          </p:nvPr>
        </p:nvSpPr>
        <p:spPr>
          <a:xfrm>
            <a:off x="1179681" y="4797476"/>
            <a:ext cx="5321400" cy="171300"/>
          </a:xfrm>
          <a:prstGeom prst="rect">
            <a:avLst/>
          </a:prstGeom>
        </p:spPr>
        <p:txBody>
          <a:bodyPr anchorCtr="0" anchor="t" bIns="34275" lIns="0" spcFirstLastPara="1" rIns="68575" wrap="square" tIns="0">
            <a:noAutofit/>
          </a:bodyPr>
          <a:lstStyle/>
          <a:p>
            <a:pPr indent="0" lvl="0" marL="0" rtl="0" algn="l">
              <a:spcBef>
                <a:spcPts val="0"/>
              </a:spcBef>
              <a:spcAft>
                <a:spcPts val="0"/>
              </a:spcAft>
              <a:buNone/>
            </a:pPr>
            <a:r>
              <a:t/>
            </a:r>
            <a:endParaRPr/>
          </a:p>
        </p:txBody>
      </p:sp>
      <p:sp>
        <p:nvSpPr>
          <p:cNvPr id="249" name="Google Shape;249;p42"/>
          <p:cNvSpPr txBox="1"/>
          <p:nvPr>
            <p:ph idx="2" type="body"/>
          </p:nvPr>
        </p:nvSpPr>
        <p:spPr>
          <a:xfrm>
            <a:off x="392965" y="4405613"/>
            <a:ext cx="8303100" cy="171600"/>
          </a:xfrm>
          <a:prstGeom prst="rect">
            <a:avLst/>
          </a:prstGeom>
        </p:spPr>
        <p:txBody>
          <a:bodyPr anchorCtr="0" anchor="t" bIns="34275" lIns="0" spcFirstLastPara="1" rIns="68575" wrap="square" tIns="0">
            <a:noAutofit/>
          </a:bodyPr>
          <a:lstStyle/>
          <a:p>
            <a:pPr indent="0" lvl="0" marL="0" rtl="0" algn="l">
              <a:spcBef>
                <a:spcPts val="0"/>
              </a:spcBef>
              <a:spcAft>
                <a:spcPts val="0"/>
              </a:spcAft>
              <a:buNone/>
            </a:pPr>
            <a:r>
              <a:t/>
            </a:r>
            <a:endParaRPr/>
          </a:p>
        </p:txBody>
      </p:sp>
      <p:sp>
        <p:nvSpPr>
          <p:cNvPr id="250" name="Google Shape;250;p42"/>
          <p:cNvSpPr txBox="1"/>
          <p:nvPr/>
        </p:nvSpPr>
        <p:spPr>
          <a:xfrm>
            <a:off x="355050" y="755306"/>
            <a:ext cx="8303100" cy="2810700"/>
          </a:xfrm>
          <a:prstGeom prst="rect">
            <a:avLst/>
          </a:prstGeom>
          <a:noFill/>
          <a:ln>
            <a:noFill/>
          </a:ln>
        </p:spPr>
        <p:txBody>
          <a:bodyPr anchorCtr="0" anchor="t" bIns="68575" lIns="68575" spcFirstLastPara="1" rIns="68575" wrap="square" tIns="68575">
            <a:spAutoFit/>
          </a:bodyPr>
          <a:lstStyle/>
          <a:p>
            <a:pPr indent="0" lvl="0" marL="0" rtl="0" algn="l">
              <a:lnSpc>
                <a:spcPct val="115000"/>
              </a:lnSpc>
              <a:spcBef>
                <a:spcPts val="0"/>
              </a:spcBef>
              <a:spcAft>
                <a:spcPts val="0"/>
              </a:spcAft>
              <a:buNone/>
            </a:pPr>
            <a:r>
              <a:t/>
            </a:r>
            <a:endParaRPr sz="800">
              <a:solidFill>
                <a:schemeClr val="dk1"/>
              </a:solidFill>
            </a:endParaRPr>
          </a:p>
          <a:p>
            <a:pPr indent="0" lvl="0" marL="0" rtl="0" algn="l">
              <a:lnSpc>
                <a:spcPct val="115000"/>
              </a:lnSpc>
              <a:spcBef>
                <a:spcPts val="0"/>
              </a:spcBef>
              <a:spcAft>
                <a:spcPts val="0"/>
              </a:spcAft>
              <a:buNone/>
            </a:pPr>
            <a:r>
              <a:rPr b="1" lang="en" sz="800">
                <a:solidFill>
                  <a:schemeClr val="accent2"/>
                </a:solidFill>
              </a:rPr>
              <a:t>Pricing context</a:t>
            </a:r>
            <a:endParaRPr b="1" sz="800">
              <a:solidFill>
                <a:schemeClr val="accent2"/>
              </a:solidFill>
            </a:endParaRPr>
          </a:p>
          <a:p>
            <a:pPr indent="-215900" lvl="0" marL="342900" rtl="0" algn="l">
              <a:lnSpc>
                <a:spcPct val="115000"/>
              </a:lnSpc>
              <a:spcBef>
                <a:spcPts val="0"/>
              </a:spcBef>
              <a:spcAft>
                <a:spcPts val="0"/>
              </a:spcAft>
              <a:buClr>
                <a:schemeClr val="dk1"/>
              </a:buClr>
              <a:buSzPts val="800"/>
              <a:buChar char="●"/>
            </a:pPr>
            <a:r>
              <a:rPr lang="en" sz="800">
                <a:solidFill>
                  <a:schemeClr val="dk1"/>
                </a:solidFill>
              </a:rPr>
              <a:t>TrueCar shows you a price rating for used cars, so you can see if you’re getting a good, great, or </a:t>
            </a:r>
            <a:r>
              <a:rPr lang="en" sz="800">
                <a:solidFill>
                  <a:schemeClr val="dk1"/>
                </a:solidFill>
              </a:rPr>
              <a:t>exc</a:t>
            </a:r>
            <a:r>
              <a:rPr lang="en" sz="800">
                <a:solidFill>
                  <a:schemeClr val="dk1"/>
                </a:solidFill>
              </a:rPr>
              <a:t>ellent price. </a:t>
            </a:r>
            <a:endParaRPr sz="800">
              <a:solidFill>
                <a:schemeClr val="dk1"/>
              </a:solidFill>
            </a:endParaRPr>
          </a:p>
          <a:p>
            <a:pPr indent="-215900" lvl="0" marL="342900" rtl="0" algn="l">
              <a:lnSpc>
                <a:spcPct val="115000"/>
              </a:lnSpc>
              <a:spcBef>
                <a:spcPts val="0"/>
              </a:spcBef>
              <a:spcAft>
                <a:spcPts val="0"/>
              </a:spcAft>
              <a:buClr>
                <a:schemeClr val="dk1"/>
              </a:buClr>
              <a:buSzPts val="800"/>
              <a:buChar char="●"/>
            </a:pPr>
            <a:r>
              <a:rPr lang="en" sz="800">
                <a:solidFill>
                  <a:schemeClr val="dk1"/>
                </a:solidFill>
              </a:rPr>
              <a:t>TrueCar looks at listings for similar used cars to determine price ratings, taking into account factors like mileage, location, and condition.</a:t>
            </a:r>
            <a:endParaRPr sz="800">
              <a:solidFill>
                <a:schemeClr val="dk1"/>
              </a:solidFill>
            </a:endParaRPr>
          </a:p>
          <a:p>
            <a:pPr indent="0" lvl="0" marL="0" rtl="0" algn="l">
              <a:lnSpc>
                <a:spcPct val="115000"/>
              </a:lnSpc>
              <a:spcBef>
                <a:spcPts val="0"/>
              </a:spcBef>
              <a:spcAft>
                <a:spcPts val="0"/>
              </a:spcAft>
              <a:buNone/>
            </a:pPr>
            <a:r>
              <a:t/>
            </a:r>
            <a:endParaRPr b="1" sz="800">
              <a:solidFill>
                <a:schemeClr val="dk1"/>
              </a:solidFill>
            </a:endParaRPr>
          </a:p>
          <a:p>
            <a:pPr indent="0" lvl="0" marL="0" rtl="0" algn="l">
              <a:lnSpc>
                <a:spcPct val="115000"/>
              </a:lnSpc>
              <a:spcBef>
                <a:spcPts val="0"/>
              </a:spcBef>
              <a:spcAft>
                <a:spcPts val="0"/>
              </a:spcAft>
              <a:buNone/>
            </a:pPr>
            <a:r>
              <a:rPr b="1" lang="en" sz="800">
                <a:solidFill>
                  <a:schemeClr val="accent2"/>
                </a:solidFill>
              </a:rPr>
              <a:t>Price ratings</a:t>
            </a:r>
            <a:endParaRPr b="1" sz="800">
              <a:solidFill>
                <a:schemeClr val="accent2"/>
              </a:solidFill>
            </a:endParaRPr>
          </a:p>
          <a:p>
            <a:pPr indent="-215900" lvl="0" marL="342900" rtl="0" algn="l">
              <a:lnSpc>
                <a:spcPct val="115000"/>
              </a:lnSpc>
              <a:spcBef>
                <a:spcPts val="0"/>
              </a:spcBef>
              <a:spcAft>
                <a:spcPts val="0"/>
              </a:spcAft>
              <a:buClr>
                <a:schemeClr val="dk1"/>
              </a:buClr>
              <a:buSzPts val="800"/>
              <a:buChar char="●"/>
            </a:pPr>
            <a:r>
              <a:rPr lang="en" sz="800">
                <a:solidFill>
                  <a:schemeClr val="dk1"/>
                </a:solidFill>
              </a:rPr>
              <a:t>Used car price ratings take into consideration mileage, location, options, and condition.</a:t>
            </a:r>
            <a:endParaRPr sz="800">
              <a:solidFill>
                <a:schemeClr val="dk1"/>
              </a:solidFill>
            </a:endParaRPr>
          </a:p>
          <a:p>
            <a:pPr indent="-215900" lvl="0" marL="342900" rtl="0" algn="l">
              <a:lnSpc>
                <a:spcPct val="115000"/>
              </a:lnSpc>
              <a:spcBef>
                <a:spcPts val="0"/>
              </a:spcBef>
              <a:spcAft>
                <a:spcPts val="0"/>
              </a:spcAft>
              <a:buClr>
                <a:schemeClr val="dk1"/>
              </a:buClr>
              <a:buSzPts val="800"/>
              <a:buChar char="●"/>
            </a:pPr>
            <a:r>
              <a:rPr lang="en" sz="800">
                <a:solidFill>
                  <a:schemeClr val="dk1"/>
                </a:solidFill>
              </a:rPr>
              <a:t>Based on pricing data for similar pre-owned cars, TrueCar determines the average list price for a car like the one you want, and then gives the car a price rating, so you can see whether you’re getting a good deal. </a:t>
            </a:r>
            <a:endParaRPr sz="800">
              <a:solidFill>
                <a:schemeClr val="dk1"/>
              </a:solidFill>
            </a:endParaRPr>
          </a:p>
          <a:p>
            <a:pPr indent="0" lvl="0" marL="0" rtl="0" algn="l">
              <a:lnSpc>
                <a:spcPct val="115000"/>
              </a:lnSpc>
              <a:spcBef>
                <a:spcPts val="0"/>
              </a:spcBef>
              <a:spcAft>
                <a:spcPts val="0"/>
              </a:spcAft>
              <a:buNone/>
            </a:pPr>
            <a:r>
              <a:t/>
            </a:r>
            <a:endParaRPr sz="800">
              <a:solidFill>
                <a:schemeClr val="dk1"/>
              </a:solidFill>
            </a:endParaRPr>
          </a:p>
          <a:p>
            <a:pPr indent="0" lvl="0" marL="0" rtl="0" algn="l">
              <a:lnSpc>
                <a:spcPct val="115000"/>
              </a:lnSpc>
              <a:spcBef>
                <a:spcPts val="0"/>
              </a:spcBef>
              <a:spcAft>
                <a:spcPts val="0"/>
              </a:spcAft>
              <a:buNone/>
            </a:pPr>
            <a:r>
              <a:rPr b="1" lang="en" sz="800">
                <a:solidFill>
                  <a:schemeClr val="accent2"/>
                </a:solidFill>
              </a:rPr>
              <a:t>Price alerts</a:t>
            </a:r>
            <a:endParaRPr sz="800">
              <a:solidFill>
                <a:schemeClr val="accent2"/>
              </a:solidFill>
            </a:endParaRPr>
          </a:p>
          <a:p>
            <a:pPr indent="-215900" lvl="0" marL="342900" rtl="0" algn="l">
              <a:lnSpc>
                <a:spcPct val="115000"/>
              </a:lnSpc>
              <a:spcBef>
                <a:spcPts val="0"/>
              </a:spcBef>
              <a:spcAft>
                <a:spcPts val="0"/>
              </a:spcAft>
              <a:buClr>
                <a:schemeClr val="dk1"/>
              </a:buClr>
              <a:buSzPts val="800"/>
              <a:buChar char="●"/>
            </a:pPr>
            <a:r>
              <a:rPr lang="en" sz="800">
                <a:solidFill>
                  <a:schemeClr val="dk1"/>
                </a:solidFill>
              </a:rPr>
              <a:t>You can use TrueCar to set up alerts, so you know if there is a price change on your dream car.</a:t>
            </a:r>
            <a:endParaRPr sz="800">
              <a:solidFill>
                <a:schemeClr val="dk1"/>
              </a:solidFill>
              <a:highlight>
                <a:srgbClr val="FFFFFF"/>
              </a:highlight>
            </a:endParaRPr>
          </a:p>
          <a:p>
            <a:pPr indent="0" lvl="0" marL="0" rtl="0" algn="l">
              <a:lnSpc>
                <a:spcPct val="115000"/>
              </a:lnSpc>
              <a:spcBef>
                <a:spcPts val="0"/>
              </a:spcBef>
              <a:spcAft>
                <a:spcPts val="0"/>
              </a:spcAft>
              <a:buNone/>
            </a:pPr>
            <a:r>
              <a:t/>
            </a:r>
            <a:endParaRPr sz="800">
              <a:solidFill>
                <a:schemeClr val="dk1"/>
              </a:solidFill>
            </a:endParaRPr>
          </a:p>
          <a:p>
            <a:pPr indent="0" lvl="0" marL="0" rtl="0" algn="l">
              <a:lnSpc>
                <a:spcPct val="115000"/>
              </a:lnSpc>
              <a:spcBef>
                <a:spcPts val="0"/>
              </a:spcBef>
              <a:spcAft>
                <a:spcPts val="0"/>
              </a:spcAft>
              <a:buNone/>
            </a:pPr>
            <a:r>
              <a:rPr b="1" lang="en" sz="800">
                <a:solidFill>
                  <a:schemeClr val="accent2"/>
                </a:solidFill>
              </a:rPr>
              <a:t>Accessible information</a:t>
            </a:r>
            <a:endParaRPr b="1" sz="800">
              <a:solidFill>
                <a:schemeClr val="accent2"/>
              </a:solidFill>
            </a:endParaRPr>
          </a:p>
          <a:p>
            <a:pPr indent="-215900" lvl="0" marL="342900" rtl="0" algn="l">
              <a:lnSpc>
                <a:spcPct val="115000"/>
              </a:lnSpc>
              <a:spcBef>
                <a:spcPts val="0"/>
              </a:spcBef>
              <a:spcAft>
                <a:spcPts val="0"/>
              </a:spcAft>
              <a:buClr>
                <a:schemeClr val="dk1"/>
              </a:buClr>
              <a:buSzPts val="800"/>
              <a:buChar char="●"/>
            </a:pPr>
            <a:r>
              <a:rPr lang="en" sz="800">
                <a:solidFill>
                  <a:schemeClr val="dk1"/>
                </a:solidFill>
              </a:rPr>
              <a:t>Use TrueCar to find your perfect used car – you can filter by vehicle feature, mileage, price, and color, and even narrow your search to Certified Pre-Owned vehicles only.</a:t>
            </a:r>
            <a:endParaRPr sz="800">
              <a:solidFill>
                <a:schemeClr val="dk1"/>
              </a:solidFill>
            </a:endParaRPr>
          </a:p>
          <a:p>
            <a:pPr indent="0" lvl="0" marL="0" rtl="0" algn="l">
              <a:lnSpc>
                <a:spcPct val="115000"/>
              </a:lnSpc>
              <a:spcBef>
                <a:spcPts val="0"/>
              </a:spcBef>
              <a:spcAft>
                <a:spcPts val="0"/>
              </a:spcAft>
              <a:buNone/>
            </a:pPr>
            <a:r>
              <a:t/>
            </a:r>
            <a:endParaRPr sz="800">
              <a:solidFill>
                <a:schemeClr val="dk1"/>
              </a:solidFill>
            </a:endParaRPr>
          </a:p>
          <a:p>
            <a:pPr indent="0" lvl="0" marL="0" rtl="0" algn="l">
              <a:lnSpc>
                <a:spcPct val="115000"/>
              </a:lnSpc>
              <a:spcBef>
                <a:spcPts val="0"/>
              </a:spcBef>
              <a:spcAft>
                <a:spcPts val="0"/>
              </a:spcAft>
              <a:buNone/>
            </a:pPr>
            <a:r>
              <a:rPr b="1" lang="en" sz="800">
                <a:solidFill>
                  <a:schemeClr val="accent2"/>
                </a:solidFill>
              </a:rPr>
              <a:t>Confidence</a:t>
            </a:r>
            <a:endParaRPr b="1" sz="800">
              <a:solidFill>
                <a:schemeClr val="accent2"/>
              </a:solidFill>
            </a:endParaRPr>
          </a:p>
          <a:p>
            <a:pPr indent="-215900" lvl="0" marL="342900" rtl="0" algn="l">
              <a:lnSpc>
                <a:spcPct val="115000"/>
              </a:lnSpc>
              <a:spcBef>
                <a:spcPts val="0"/>
              </a:spcBef>
              <a:spcAft>
                <a:spcPts val="0"/>
              </a:spcAft>
              <a:buClr>
                <a:schemeClr val="dk1"/>
              </a:buClr>
              <a:buSzPts val="800"/>
              <a:buChar char="●"/>
            </a:pPr>
            <a:r>
              <a:rPr lang="en" sz="800">
                <a:solidFill>
                  <a:schemeClr val="dk1"/>
                </a:solidFill>
              </a:rPr>
              <a:t>Get the best used car buying experience when you purchase from a TrueCar Certified Dealer who is dedicated to great service and saving you time and money.</a:t>
            </a:r>
            <a:endParaRPr sz="800">
              <a:solidFill>
                <a:schemeClr val="dk1"/>
              </a:solidFill>
            </a:endParaRPr>
          </a:p>
          <a:p>
            <a:pPr indent="-215900" lvl="0" marL="342900" rtl="0" algn="l">
              <a:lnSpc>
                <a:spcPct val="115000"/>
              </a:lnSpc>
              <a:spcBef>
                <a:spcPts val="0"/>
              </a:spcBef>
              <a:spcAft>
                <a:spcPts val="0"/>
              </a:spcAft>
              <a:buClr>
                <a:schemeClr val="dk1"/>
              </a:buClr>
              <a:buSzPts val="800"/>
              <a:buChar char="●"/>
            </a:pPr>
            <a:r>
              <a:rPr lang="en" sz="800">
                <a:solidFill>
                  <a:schemeClr val="dk1"/>
                </a:solidFill>
              </a:rPr>
              <a:t>TrueCar gives you detailed information about a vehicle’s history, condition, number of owners, and accidents.</a:t>
            </a:r>
            <a:endParaRPr sz="800">
              <a:solidFill>
                <a:srgbClr val="222222"/>
              </a:solidFill>
              <a:highlight>
                <a:srgbClr val="FFFFFF"/>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43"/>
          <p:cNvSpPr txBox="1"/>
          <p:nvPr>
            <p:ph type="title"/>
          </p:nvPr>
        </p:nvSpPr>
        <p:spPr>
          <a:xfrm>
            <a:off x="383551" y="1685063"/>
            <a:ext cx="6296400" cy="7191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Stages of the Car Buying Journey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44"/>
          <p:cNvSpPr txBox="1"/>
          <p:nvPr>
            <p:ph type="title"/>
          </p:nvPr>
        </p:nvSpPr>
        <p:spPr>
          <a:xfrm>
            <a:off x="392966" y="408364"/>
            <a:ext cx="3491400" cy="347100"/>
          </a:xfrm>
          <a:prstGeom prst="rect">
            <a:avLst/>
          </a:prstGeom>
          <a:noFill/>
          <a:ln>
            <a:noFill/>
          </a:ln>
        </p:spPr>
        <p:txBody>
          <a:bodyPr anchorCtr="0" anchor="t" bIns="34275" lIns="0" spcFirstLastPara="1" rIns="68575" wrap="square" tIns="0">
            <a:normAutofit/>
          </a:bodyPr>
          <a:lstStyle/>
          <a:p>
            <a:pPr indent="0" lvl="0" marL="0" rtl="0" algn="l">
              <a:lnSpc>
                <a:spcPct val="90000"/>
              </a:lnSpc>
              <a:spcBef>
                <a:spcPts val="0"/>
              </a:spcBef>
              <a:spcAft>
                <a:spcPts val="0"/>
              </a:spcAft>
              <a:buClr>
                <a:srgbClr val="000000"/>
              </a:buClr>
              <a:buSzPts val="1500"/>
              <a:buFont typeface="Arial"/>
              <a:buNone/>
            </a:pPr>
            <a:r>
              <a:rPr lang="en">
                <a:latin typeface="Arial"/>
                <a:ea typeface="Arial"/>
                <a:cs typeface="Arial"/>
                <a:sym typeface="Arial"/>
              </a:rPr>
              <a:t>Awareness</a:t>
            </a:r>
            <a:endParaRPr/>
          </a:p>
        </p:txBody>
      </p:sp>
      <p:sp>
        <p:nvSpPr>
          <p:cNvPr id="263" name="Google Shape;263;p44"/>
          <p:cNvSpPr txBox="1"/>
          <p:nvPr>
            <p:ph idx="1" type="body"/>
          </p:nvPr>
        </p:nvSpPr>
        <p:spPr>
          <a:xfrm>
            <a:off x="1179681" y="4797476"/>
            <a:ext cx="5321400" cy="171300"/>
          </a:xfrm>
          <a:prstGeom prst="rect">
            <a:avLst/>
          </a:prstGeom>
          <a:noFill/>
          <a:ln>
            <a:noFill/>
          </a:ln>
        </p:spPr>
        <p:txBody>
          <a:bodyPr anchorCtr="0" anchor="t" bIns="34275" lIns="0" spcFirstLastPara="1" rIns="68575" wrap="square" tIns="0">
            <a:noAutofit/>
          </a:bodyPr>
          <a:lstStyle/>
          <a:p>
            <a:pPr indent="0" lvl="0" marL="0" rtl="0" algn="l">
              <a:lnSpc>
                <a:spcPct val="100000"/>
              </a:lnSpc>
              <a:spcBef>
                <a:spcPts val="0"/>
              </a:spcBef>
              <a:spcAft>
                <a:spcPts val="0"/>
              </a:spcAft>
              <a:buSzPts val="600"/>
              <a:buFont typeface="Arial"/>
              <a:buNone/>
            </a:pPr>
            <a:r>
              <a:t/>
            </a:r>
            <a:endParaRPr/>
          </a:p>
        </p:txBody>
      </p:sp>
      <p:sp>
        <p:nvSpPr>
          <p:cNvPr id="264" name="Google Shape;264;p44"/>
          <p:cNvSpPr txBox="1"/>
          <p:nvPr>
            <p:ph idx="2" type="body"/>
          </p:nvPr>
        </p:nvSpPr>
        <p:spPr>
          <a:xfrm>
            <a:off x="392965" y="4405613"/>
            <a:ext cx="8303100" cy="171600"/>
          </a:xfrm>
          <a:prstGeom prst="rect">
            <a:avLst/>
          </a:prstGeom>
          <a:noFill/>
          <a:ln>
            <a:noFill/>
          </a:ln>
        </p:spPr>
        <p:txBody>
          <a:bodyPr anchorCtr="0" anchor="t" bIns="34275" lIns="0" spcFirstLastPara="1" rIns="68575" wrap="square" tIns="0">
            <a:noAutofit/>
          </a:bodyPr>
          <a:lstStyle/>
          <a:p>
            <a:pPr indent="0" lvl="0" marL="0" rtl="0" algn="l">
              <a:lnSpc>
                <a:spcPct val="100000"/>
              </a:lnSpc>
              <a:spcBef>
                <a:spcPts val="0"/>
              </a:spcBef>
              <a:spcAft>
                <a:spcPts val="0"/>
              </a:spcAft>
              <a:buSzPts val="600"/>
              <a:buNone/>
            </a:pPr>
            <a:r>
              <a:t/>
            </a:r>
            <a:endParaRPr/>
          </a:p>
        </p:txBody>
      </p:sp>
      <p:sp>
        <p:nvSpPr>
          <p:cNvPr id="265" name="Google Shape;265;p44"/>
          <p:cNvSpPr/>
          <p:nvPr/>
        </p:nvSpPr>
        <p:spPr>
          <a:xfrm>
            <a:off x="392965" y="1073828"/>
            <a:ext cx="7251300" cy="2769900"/>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i="0" lang="en" sz="1400" u="none" cap="none" strike="noStrike">
                <a:solidFill>
                  <a:schemeClr val="dk2"/>
                </a:solidFill>
                <a:latin typeface="Arial"/>
                <a:ea typeface="Arial"/>
                <a:cs typeface="Arial"/>
                <a:sym typeface="Arial"/>
              </a:rPr>
              <a:t>Research</a:t>
            </a:r>
            <a:endParaRPr sz="1100"/>
          </a:p>
          <a:p>
            <a:pPr indent="-254000" lvl="0" marL="254000" marR="0" rtl="0" algn="l">
              <a:spcBef>
                <a:spcPts val="0"/>
              </a:spcBef>
              <a:spcAft>
                <a:spcPts val="0"/>
              </a:spcAft>
              <a:buClr>
                <a:schemeClr val="dk1"/>
              </a:buClr>
              <a:buSzPts val="1400"/>
              <a:buFont typeface="Arial"/>
              <a:buChar char="•"/>
            </a:pPr>
            <a:r>
              <a:rPr lang="en" sz="1400">
                <a:solidFill>
                  <a:schemeClr val="dk1"/>
                </a:solidFill>
              </a:rPr>
              <a:t>Research and development tools empower buyers to identify the right car with confidence</a:t>
            </a:r>
            <a:endParaRPr sz="1400">
              <a:solidFill>
                <a:schemeClr val="dk1"/>
              </a:solidFill>
            </a:endParaRPr>
          </a:p>
          <a:p>
            <a:pPr indent="-254000" lvl="0" marL="254000" marR="0" rtl="0" algn="l">
              <a:spcBef>
                <a:spcPts val="0"/>
              </a:spcBef>
              <a:spcAft>
                <a:spcPts val="0"/>
              </a:spcAft>
              <a:buClr>
                <a:schemeClr val="dk1"/>
              </a:buClr>
              <a:buSzPts val="1400"/>
              <a:buFont typeface="Arial"/>
              <a:buChar char="•"/>
            </a:pPr>
            <a:r>
              <a:rPr lang="en" sz="1400">
                <a:solidFill>
                  <a:schemeClr val="dk1"/>
                </a:solidFill>
              </a:rPr>
              <a:t>Read reviews, view rankings and explore our shopping guides</a:t>
            </a:r>
            <a:endParaRPr sz="1400">
              <a:solidFill>
                <a:schemeClr val="dk1"/>
              </a:solidFill>
            </a:endParaRPr>
          </a:p>
          <a:p>
            <a:pPr indent="-254000" lvl="0" marL="254000" marR="0" rtl="0" algn="l">
              <a:spcBef>
                <a:spcPts val="0"/>
              </a:spcBef>
              <a:spcAft>
                <a:spcPts val="0"/>
              </a:spcAft>
              <a:buClr>
                <a:schemeClr val="dk1"/>
              </a:buClr>
              <a:buSzPts val="1400"/>
              <a:buFont typeface="Arial"/>
              <a:buChar char="•"/>
            </a:pPr>
            <a:r>
              <a:rPr lang="en" sz="1400">
                <a:solidFill>
                  <a:schemeClr val="dk1"/>
                </a:solidFill>
                <a:latin typeface="Arial"/>
                <a:ea typeface="Arial"/>
                <a:cs typeface="Arial"/>
                <a:sym typeface="Arial"/>
              </a:rPr>
              <a:t>Shop popular car, truck and SUV brands onlin</a:t>
            </a:r>
            <a:r>
              <a:rPr lang="en" sz="1400">
                <a:solidFill>
                  <a:schemeClr val="dk1"/>
                </a:solidFill>
              </a:rPr>
              <a:t>e</a:t>
            </a:r>
            <a:endParaRPr sz="1400">
              <a:solidFill>
                <a:schemeClr val="dk1"/>
              </a:solidFill>
            </a:endParaRPr>
          </a:p>
          <a:p>
            <a:pPr indent="-254000" lvl="0" marL="254000" marR="0" rtl="0" algn="l">
              <a:spcBef>
                <a:spcPts val="0"/>
              </a:spcBef>
              <a:spcAft>
                <a:spcPts val="0"/>
              </a:spcAft>
              <a:buClr>
                <a:schemeClr val="dk1"/>
              </a:buClr>
              <a:buSzPts val="1400"/>
              <a:buFont typeface="Arial"/>
              <a:buChar char="•"/>
            </a:pPr>
            <a:r>
              <a:rPr lang="en" sz="1400">
                <a:solidFill>
                  <a:schemeClr val="dk1"/>
                </a:solidFill>
                <a:latin typeface="Arial"/>
                <a:ea typeface="Arial"/>
                <a:cs typeface="Arial"/>
                <a:sym typeface="Arial"/>
              </a:rPr>
              <a:t>Get access to our over a </a:t>
            </a:r>
            <a:r>
              <a:rPr lang="en" sz="1400">
                <a:solidFill>
                  <a:schemeClr val="dk1"/>
                </a:solidFill>
              </a:rPr>
              <a:t>700k</a:t>
            </a:r>
            <a:r>
              <a:rPr lang="en" sz="1400">
                <a:solidFill>
                  <a:schemeClr val="dk1"/>
                </a:solidFill>
                <a:latin typeface="Arial"/>
                <a:ea typeface="Arial"/>
                <a:cs typeface="Arial"/>
                <a:sym typeface="Arial"/>
              </a:rPr>
              <a:t> pre-owned vehicles for sales across the US</a:t>
            </a:r>
            <a:endParaRPr sz="1100"/>
          </a:p>
          <a:p>
            <a:pPr indent="-165100" lvl="0" marL="254000" marR="0" rtl="0" algn="l">
              <a:spcBef>
                <a:spcPts val="0"/>
              </a:spcBef>
              <a:spcAft>
                <a:spcPts val="0"/>
              </a:spcAft>
              <a:buClr>
                <a:schemeClr val="dk1"/>
              </a:buClr>
              <a:buSzPts val="1400"/>
              <a:buFont typeface="Arial"/>
              <a:buNone/>
            </a:pPr>
            <a:r>
              <a:t/>
            </a:r>
            <a:endParaRPr sz="1400">
              <a:solidFill>
                <a:schemeClr val="dk1"/>
              </a:solidFill>
              <a:latin typeface="Arial"/>
              <a:ea typeface="Arial"/>
              <a:cs typeface="Arial"/>
              <a:sym typeface="Arial"/>
            </a:endParaRPr>
          </a:p>
          <a:p>
            <a:pPr indent="0" lvl="0" marL="0" marR="0" rtl="0" algn="l">
              <a:spcBef>
                <a:spcPts val="0"/>
              </a:spcBef>
              <a:spcAft>
                <a:spcPts val="0"/>
              </a:spcAft>
              <a:buNone/>
            </a:pPr>
            <a:r>
              <a:rPr b="1" lang="en" sz="1400">
                <a:solidFill>
                  <a:schemeClr val="dk2"/>
                </a:solidFill>
                <a:latin typeface="Arial"/>
                <a:ea typeface="Arial"/>
                <a:cs typeface="Arial"/>
                <a:sym typeface="Arial"/>
              </a:rPr>
              <a:t>Compare</a:t>
            </a:r>
            <a:endParaRPr sz="1100"/>
          </a:p>
          <a:p>
            <a:pPr indent="-215900" lvl="0" marL="215900" marR="0" rtl="0" algn="l">
              <a:spcBef>
                <a:spcPts val="0"/>
              </a:spcBef>
              <a:spcAft>
                <a:spcPts val="0"/>
              </a:spcAft>
              <a:buClr>
                <a:schemeClr val="dk1"/>
              </a:buClr>
              <a:buSzPts val="1400"/>
              <a:buFont typeface="Arial"/>
              <a:buChar char="•"/>
            </a:pPr>
            <a:r>
              <a:rPr lang="en" sz="1400">
                <a:solidFill>
                  <a:schemeClr val="dk1"/>
                </a:solidFill>
                <a:latin typeface="Arial"/>
                <a:ea typeface="Arial"/>
                <a:cs typeface="Arial"/>
                <a:sym typeface="Arial"/>
              </a:rPr>
              <a:t>Find the new or used vehicle that is right for your lifestyle</a:t>
            </a:r>
            <a:endParaRPr sz="1100"/>
          </a:p>
          <a:p>
            <a:pPr indent="-215900" lvl="0" marL="215900" marR="0" rtl="0" algn="l">
              <a:spcBef>
                <a:spcPts val="0"/>
              </a:spcBef>
              <a:spcAft>
                <a:spcPts val="0"/>
              </a:spcAft>
              <a:buClr>
                <a:schemeClr val="dk1"/>
              </a:buClr>
              <a:buSzPts val="1400"/>
              <a:buFont typeface="Arial"/>
              <a:buChar char="•"/>
            </a:pPr>
            <a:r>
              <a:rPr lang="en" sz="1400">
                <a:solidFill>
                  <a:schemeClr val="dk1"/>
                </a:solidFill>
                <a:latin typeface="Arial"/>
                <a:ea typeface="Arial"/>
                <a:cs typeface="Arial"/>
                <a:sym typeface="Arial"/>
              </a:rPr>
              <a:t>Compare trims, photos, and reviews for every make and model</a:t>
            </a:r>
            <a:endParaRPr sz="1400">
              <a:solidFill>
                <a:schemeClr val="dk1"/>
              </a:solidFill>
              <a:latin typeface="Arial"/>
              <a:ea typeface="Arial"/>
              <a:cs typeface="Arial"/>
              <a:sym typeface="Arial"/>
            </a:endParaRPr>
          </a:p>
          <a:p>
            <a:pPr indent="-215900" lvl="0" marL="215900" marR="0" rtl="0" algn="l">
              <a:spcBef>
                <a:spcPts val="0"/>
              </a:spcBef>
              <a:spcAft>
                <a:spcPts val="0"/>
              </a:spcAft>
              <a:buClr>
                <a:schemeClr val="dk1"/>
              </a:buClr>
              <a:buSzPts val="1400"/>
              <a:buChar char="•"/>
            </a:pPr>
            <a:r>
              <a:rPr lang="en" sz="1400">
                <a:solidFill>
                  <a:schemeClr val="dk1"/>
                </a:solidFill>
              </a:rPr>
              <a:t>Compare price offers from local Certified Dealers</a:t>
            </a:r>
            <a:endParaRPr sz="1400">
              <a:solidFill>
                <a:schemeClr val="dk1"/>
              </a:solidFill>
            </a:endParaRPr>
          </a:p>
          <a:p>
            <a:pPr indent="-127000" lvl="0" marL="215900" marR="0" rtl="0" algn="l">
              <a:spcBef>
                <a:spcPts val="0"/>
              </a:spcBef>
              <a:spcAft>
                <a:spcPts val="0"/>
              </a:spcAft>
              <a:buClr>
                <a:schemeClr val="dk1"/>
              </a:buClr>
              <a:buSzPts val="1400"/>
              <a:buFont typeface="Arial"/>
              <a:buNone/>
            </a:pPr>
            <a:r>
              <a:t/>
            </a:r>
            <a:endParaRPr sz="1400">
              <a:solidFill>
                <a:schemeClr val="dk1"/>
              </a:solidFill>
              <a:latin typeface="Arial"/>
              <a:ea typeface="Arial"/>
              <a:cs typeface="Arial"/>
              <a:sym typeface="Arial"/>
            </a:endParaRPr>
          </a:p>
          <a:p>
            <a:pPr indent="0" lvl="0" marL="0" marR="0" rtl="0" algn="l">
              <a:spcBef>
                <a:spcPts val="0"/>
              </a:spcBef>
              <a:spcAft>
                <a:spcPts val="0"/>
              </a:spcAft>
              <a:buNone/>
            </a:pPr>
            <a:r>
              <a:rPr b="1" lang="en" sz="1400">
                <a:solidFill>
                  <a:schemeClr val="dk2"/>
                </a:solidFill>
                <a:latin typeface="Arial"/>
                <a:ea typeface="Arial"/>
                <a:cs typeface="Arial"/>
                <a:sym typeface="Arial"/>
              </a:rPr>
              <a:t>Convenience</a:t>
            </a:r>
            <a:endParaRPr sz="1400">
              <a:solidFill>
                <a:schemeClr val="dk1"/>
              </a:solidFill>
              <a:latin typeface="Arial"/>
              <a:ea typeface="Arial"/>
              <a:cs typeface="Arial"/>
              <a:sym typeface="Arial"/>
            </a:endParaRPr>
          </a:p>
          <a:p>
            <a:pPr indent="-215900" lvl="0" marL="215900" marR="0" rtl="0" algn="l">
              <a:spcBef>
                <a:spcPts val="0"/>
              </a:spcBef>
              <a:spcAft>
                <a:spcPts val="0"/>
              </a:spcAft>
              <a:buClr>
                <a:schemeClr val="dk1"/>
              </a:buClr>
              <a:buSzPts val="1400"/>
              <a:buFont typeface="Arial"/>
              <a:buChar char="•"/>
            </a:pPr>
            <a:r>
              <a:rPr lang="en" sz="1400">
                <a:solidFill>
                  <a:schemeClr val="dk1"/>
                </a:solidFill>
                <a:latin typeface="Arial"/>
                <a:ea typeface="Arial"/>
                <a:cs typeface="Arial"/>
                <a:sym typeface="Arial"/>
              </a:rPr>
              <a:t>Shop, compare and save from the comfort of your home</a:t>
            </a:r>
            <a:endParaRPr sz="1100"/>
          </a:p>
          <a:p>
            <a:pPr indent="-38100" lvl="0" marL="127000" marR="0" rtl="0" algn="l">
              <a:spcBef>
                <a:spcPts val="0"/>
              </a:spcBef>
              <a:spcAft>
                <a:spcPts val="0"/>
              </a:spcAft>
              <a:buClr>
                <a:schemeClr val="dk1"/>
              </a:buClr>
              <a:buSzPts val="1400"/>
              <a:buFont typeface="Arial"/>
              <a:buNone/>
            </a:pPr>
            <a:r>
              <a:t/>
            </a:r>
            <a:endParaRPr sz="1400">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45"/>
          <p:cNvSpPr txBox="1"/>
          <p:nvPr>
            <p:ph type="title"/>
          </p:nvPr>
        </p:nvSpPr>
        <p:spPr>
          <a:xfrm>
            <a:off x="392966" y="408364"/>
            <a:ext cx="3491400" cy="347100"/>
          </a:xfrm>
          <a:prstGeom prst="rect">
            <a:avLst/>
          </a:prstGeom>
          <a:noFill/>
          <a:ln>
            <a:noFill/>
          </a:ln>
        </p:spPr>
        <p:txBody>
          <a:bodyPr anchorCtr="0" anchor="t" bIns="34275" lIns="0" spcFirstLastPara="1" rIns="68575" wrap="square" tIns="0">
            <a:normAutofit/>
          </a:bodyPr>
          <a:lstStyle/>
          <a:p>
            <a:pPr indent="0" lvl="0" marL="0" rtl="0" algn="l">
              <a:lnSpc>
                <a:spcPct val="90000"/>
              </a:lnSpc>
              <a:spcBef>
                <a:spcPts val="0"/>
              </a:spcBef>
              <a:spcAft>
                <a:spcPts val="0"/>
              </a:spcAft>
              <a:buClr>
                <a:srgbClr val="000000"/>
              </a:buClr>
              <a:buSzPts val="1500"/>
              <a:buFont typeface="Arial"/>
              <a:buNone/>
            </a:pPr>
            <a:r>
              <a:rPr lang="en">
                <a:latin typeface="Arial"/>
                <a:ea typeface="Arial"/>
                <a:cs typeface="Arial"/>
                <a:sym typeface="Arial"/>
              </a:rPr>
              <a:t>Consideration / Evaluation </a:t>
            </a:r>
            <a:endParaRPr/>
          </a:p>
        </p:txBody>
      </p:sp>
      <p:sp>
        <p:nvSpPr>
          <p:cNvPr id="272" name="Google Shape;272;p45"/>
          <p:cNvSpPr txBox="1"/>
          <p:nvPr>
            <p:ph idx="1" type="body"/>
          </p:nvPr>
        </p:nvSpPr>
        <p:spPr>
          <a:xfrm>
            <a:off x="1179681" y="4797476"/>
            <a:ext cx="5321400" cy="171300"/>
          </a:xfrm>
          <a:prstGeom prst="rect">
            <a:avLst/>
          </a:prstGeom>
          <a:noFill/>
          <a:ln>
            <a:noFill/>
          </a:ln>
        </p:spPr>
        <p:txBody>
          <a:bodyPr anchorCtr="0" anchor="t" bIns="34275" lIns="0" spcFirstLastPara="1" rIns="68575" wrap="square" tIns="0">
            <a:noAutofit/>
          </a:bodyPr>
          <a:lstStyle/>
          <a:p>
            <a:pPr indent="0" lvl="0" marL="0" rtl="0" algn="l">
              <a:lnSpc>
                <a:spcPct val="100000"/>
              </a:lnSpc>
              <a:spcBef>
                <a:spcPts val="0"/>
              </a:spcBef>
              <a:spcAft>
                <a:spcPts val="0"/>
              </a:spcAft>
              <a:buSzPts val="600"/>
              <a:buFont typeface="Arial"/>
              <a:buNone/>
            </a:pPr>
            <a:r>
              <a:t/>
            </a:r>
            <a:endParaRPr/>
          </a:p>
        </p:txBody>
      </p:sp>
      <p:sp>
        <p:nvSpPr>
          <p:cNvPr id="273" name="Google Shape;273;p45"/>
          <p:cNvSpPr txBox="1"/>
          <p:nvPr>
            <p:ph idx="2" type="body"/>
          </p:nvPr>
        </p:nvSpPr>
        <p:spPr>
          <a:xfrm>
            <a:off x="392965" y="4405613"/>
            <a:ext cx="8303100" cy="171600"/>
          </a:xfrm>
          <a:prstGeom prst="rect">
            <a:avLst/>
          </a:prstGeom>
          <a:noFill/>
          <a:ln>
            <a:noFill/>
          </a:ln>
        </p:spPr>
        <p:txBody>
          <a:bodyPr anchorCtr="0" anchor="t" bIns="34275" lIns="0" spcFirstLastPara="1" rIns="68575" wrap="square" tIns="0">
            <a:noAutofit/>
          </a:bodyPr>
          <a:lstStyle/>
          <a:p>
            <a:pPr indent="0" lvl="0" marL="0" rtl="0" algn="l">
              <a:lnSpc>
                <a:spcPct val="100000"/>
              </a:lnSpc>
              <a:spcBef>
                <a:spcPts val="0"/>
              </a:spcBef>
              <a:spcAft>
                <a:spcPts val="0"/>
              </a:spcAft>
              <a:buSzPts val="600"/>
              <a:buNone/>
            </a:pPr>
            <a:r>
              <a:t/>
            </a:r>
            <a:endParaRPr/>
          </a:p>
        </p:txBody>
      </p:sp>
      <p:sp>
        <p:nvSpPr>
          <p:cNvPr id="274" name="Google Shape;274;p45"/>
          <p:cNvSpPr/>
          <p:nvPr/>
        </p:nvSpPr>
        <p:spPr>
          <a:xfrm>
            <a:off x="392965" y="1112656"/>
            <a:ext cx="7535400" cy="2769900"/>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lang="en" sz="1400">
                <a:solidFill>
                  <a:schemeClr val="accent2"/>
                </a:solidFill>
              </a:rPr>
              <a:t>Price </a:t>
            </a:r>
            <a:r>
              <a:rPr b="1" lang="en" sz="1400">
                <a:solidFill>
                  <a:schemeClr val="accent2"/>
                </a:solidFill>
                <a:latin typeface="Arial"/>
                <a:ea typeface="Arial"/>
                <a:cs typeface="Arial"/>
                <a:sym typeface="Arial"/>
              </a:rPr>
              <a:t>Transparency </a:t>
            </a:r>
            <a:endParaRPr sz="1100"/>
          </a:p>
          <a:p>
            <a:pPr indent="-215900" lvl="0" marL="215900" marR="0" rtl="0" algn="l">
              <a:spcBef>
                <a:spcPts val="0"/>
              </a:spcBef>
              <a:spcAft>
                <a:spcPts val="0"/>
              </a:spcAft>
              <a:buClr>
                <a:schemeClr val="dk1"/>
              </a:buClr>
              <a:buSzPts val="1400"/>
              <a:buFont typeface="Arial"/>
              <a:buChar char="•"/>
            </a:pPr>
            <a:r>
              <a:rPr lang="en" sz="1400">
                <a:solidFill>
                  <a:schemeClr val="dk1"/>
                </a:solidFill>
                <a:latin typeface="Arial"/>
                <a:ea typeface="Arial"/>
                <a:cs typeface="Arial"/>
                <a:sym typeface="Arial"/>
              </a:rPr>
              <a:t>See what others paid - Tell us what you're looking for and we share what your neighbors paid.</a:t>
            </a:r>
            <a:endParaRPr sz="1100"/>
          </a:p>
          <a:p>
            <a:pPr indent="-215900" lvl="0" marL="215900" marR="0" rtl="0" algn="l">
              <a:spcBef>
                <a:spcPts val="0"/>
              </a:spcBef>
              <a:spcAft>
                <a:spcPts val="0"/>
              </a:spcAft>
              <a:buClr>
                <a:schemeClr val="dk1"/>
              </a:buClr>
              <a:buSzPts val="1400"/>
              <a:buFont typeface="Arial"/>
              <a:buChar char="•"/>
            </a:pPr>
            <a:r>
              <a:rPr lang="en" sz="1400">
                <a:solidFill>
                  <a:schemeClr val="dk1"/>
                </a:solidFill>
                <a:latin typeface="Arial"/>
                <a:ea typeface="Arial"/>
                <a:cs typeface="Arial"/>
                <a:sym typeface="Arial"/>
              </a:rPr>
              <a:t>Build the car you want. Know what others paid for </a:t>
            </a:r>
            <a:r>
              <a:rPr lang="en" sz="1400">
                <a:solidFill>
                  <a:schemeClr val="dk1"/>
                </a:solidFill>
              </a:rPr>
              <a:t>i</a:t>
            </a:r>
            <a:r>
              <a:rPr lang="en" sz="1400">
                <a:solidFill>
                  <a:schemeClr val="dk1"/>
                </a:solidFill>
                <a:latin typeface="Arial"/>
                <a:ea typeface="Arial"/>
                <a:cs typeface="Arial"/>
                <a:sym typeface="Arial"/>
              </a:rPr>
              <a:t>t.</a:t>
            </a:r>
            <a:endParaRPr sz="1400">
              <a:solidFill>
                <a:schemeClr val="dk1"/>
              </a:solidFill>
            </a:endParaRPr>
          </a:p>
          <a:p>
            <a:pPr indent="-215900" lvl="0" marL="215900" marR="0" rtl="0" algn="l">
              <a:spcBef>
                <a:spcPts val="0"/>
              </a:spcBef>
              <a:spcAft>
                <a:spcPts val="0"/>
              </a:spcAft>
              <a:buClr>
                <a:schemeClr val="dk1"/>
              </a:buClr>
              <a:buSzPts val="1400"/>
              <a:buFont typeface="Arial"/>
              <a:buChar char="•"/>
            </a:pPr>
            <a:r>
              <a:rPr lang="en" sz="1400">
                <a:solidFill>
                  <a:schemeClr val="dk1"/>
                </a:solidFill>
              </a:rPr>
              <a:t>View detailed pricing data from sales of similar cars, so you can recognize a great price</a:t>
            </a:r>
            <a:endParaRPr sz="1400">
              <a:solidFill>
                <a:schemeClr val="dk1"/>
              </a:solidFill>
            </a:endParaRPr>
          </a:p>
          <a:p>
            <a:pPr indent="0" lvl="0" marL="0" marR="0" rtl="0" algn="l">
              <a:spcBef>
                <a:spcPts val="0"/>
              </a:spcBef>
              <a:spcAft>
                <a:spcPts val="0"/>
              </a:spcAft>
              <a:buNone/>
            </a:pPr>
            <a:r>
              <a:t/>
            </a:r>
            <a:endParaRPr sz="1400">
              <a:solidFill>
                <a:schemeClr val="dk1"/>
              </a:solidFill>
            </a:endParaRPr>
          </a:p>
          <a:p>
            <a:pPr indent="0" lvl="0" marL="0" rtl="0" algn="l">
              <a:spcBef>
                <a:spcPts val="0"/>
              </a:spcBef>
              <a:spcAft>
                <a:spcPts val="0"/>
              </a:spcAft>
              <a:buNone/>
            </a:pPr>
            <a:r>
              <a:rPr b="1" lang="en" sz="1400">
                <a:solidFill>
                  <a:schemeClr val="accent2"/>
                </a:solidFill>
              </a:rPr>
              <a:t>Personalized Offers</a:t>
            </a:r>
            <a:endParaRPr sz="1100">
              <a:solidFill>
                <a:schemeClr val="dk1"/>
              </a:solidFill>
            </a:endParaRPr>
          </a:p>
          <a:p>
            <a:pPr indent="-215900" lvl="0" marL="215900" rtl="0" algn="l">
              <a:spcBef>
                <a:spcPts val="0"/>
              </a:spcBef>
              <a:spcAft>
                <a:spcPts val="0"/>
              </a:spcAft>
              <a:buClr>
                <a:schemeClr val="dk1"/>
              </a:buClr>
              <a:buSzPts val="1400"/>
              <a:buChar char="•"/>
            </a:pPr>
            <a:r>
              <a:rPr lang="en" sz="1400">
                <a:solidFill>
                  <a:schemeClr val="dk1"/>
                </a:solidFill>
              </a:rPr>
              <a:t>Get real pricing on actual inventory before visiting the dealership</a:t>
            </a:r>
            <a:endParaRPr sz="1400">
              <a:solidFill>
                <a:schemeClr val="dk1"/>
              </a:solidFill>
            </a:endParaRPr>
          </a:p>
          <a:p>
            <a:pPr indent="-215900" lvl="0" marL="215900" rtl="0" algn="l">
              <a:spcBef>
                <a:spcPts val="0"/>
              </a:spcBef>
              <a:spcAft>
                <a:spcPts val="0"/>
              </a:spcAft>
              <a:buClr>
                <a:schemeClr val="dk1"/>
              </a:buClr>
              <a:buSzPts val="1400"/>
              <a:buChar char="•"/>
            </a:pPr>
            <a:r>
              <a:rPr lang="en" sz="1400">
                <a:solidFill>
                  <a:schemeClr val="dk1"/>
                </a:solidFill>
              </a:rPr>
              <a:t>Compare competitive price offers from local Certified Dealers</a:t>
            </a:r>
            <a:endParaRPr sz="1400">
              <a:solidFill>
                <a:schemeClr val="dk1"/>
              </a:solidFill>
            </a:endParaRPr>
          </a:p>
          <a:p>
            <a:pPr indent="0" lvl="0" marL="0" rtl="0" algn="l">
              <a:spcBef>
                <a:spcPts val="0"/>
              </a:spcBef>
              <a:spcAft>
                <a:spcPts val="0"/>
              </a:spcAft>
              <a:buNone/>
            </a:pPr>
            <a:r>
              <a:t/>
            </a:r>
            <a:endParaRPr sz="1400">
              <a:solidFill>
                <a:schemeClr val="dk1"/>
              </a:solidFill>
            </a:endParaRPr>
          </a:p>
          <a:p>
            <a:pPr indent="0" lvl="0" marL="0" marR="0" rtl="0" algn="l">
              <a:spcBef>
                <a:spcPts val="0"/>
              </a:spcBef>
              <a:spcAft>
                <a:spcPts val="0"/>
              </a:spcAft>
              <a:buNone/>
            </a:pPr>
            <a:r>
              <a:rPr b="1" lang="en" sz="1400">
                <a:solidFill>
                  <a:schemeClr val="accent2"/>
                </a:solidFill>
              </a:rPr>
              <a:t>Monthly Payments</a:t>
            </a:r>
            <a:endParaRPr sz="1100"/>
          </a:p>
          <a:p>
            <a:pPr indent="-215900" lvl="0" marL="215900" rtl="0" algn="l">
              <a:spcBef>
                <a:spcPts val="0"/>
              </a:spcBef>
              <a:spcAft>
                <a:spcPts val="0"/>
              </a:spcAft>
              <a:buClr>
                <a:schemeClr val="dk1"/>
              </a:buClr>
              <a:buSzPts val="1400"/>
              <a:buChar char="•"/>
            </a:pPr>
            <a:r>
              <a:rPr lang="en" sz="1400">
                <a:solidFill>
                  <a:schemeClr val="dk1"/>
                </a:solidFill>
              </a:rPr>
              <a:t>Consider all your options and compare monthly payments between different models and makes</a:t>
            </a:r>
            <a:endParaRPr sz="1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279" name="Shape 279"/>
        <p:cNvGrpSpPr/>
        <p:nvPr/>
      </p:nvGrpSpPr>
      <p:grpSpPr>
        <a:xfrm>
          <a:off x="0" y="0"/>
          <a:ext cx="0" cy="0"/>
          <a:chOff x="0" y="0"/>
          <a:chExt cx="0" cy="0"/>
        </a:xfrm>
      </p:grpSpPr>
      <p:sp>
        <p:nvSpPr>
          <p:cNvPr id="280" name="Google Shape;280;p46"/>
          <p:cNvSpPr txBox="1"/>
          <p:nvPr>
            <p:ph type="title"/>
          </p:nvPr>
        </p:nvSpPr>
        <p:spPr>
          <a:xfrm>
            <a:off x="383545" y="1685063"/>
            <a:ext cx="5617200" cy="7191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TrueCar Value Prop Study</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4_TrueCar">
  <a:themeElements>
    <a:clrScheme name="TrueCar Colors 01">
      <a:dk1>
        <a:srgbClr val="000000"/>
      </a:dk1>
      <a:lt1>
        <a:srgbClr val="FFFFFF"/>
      </a:lt1>
      <a:dk2>
        <a:srgbClr val="00ADED"/>
      </a:dk2>
      <a:lt2>
        <a:srgbClr val="E7E6E6"/>
      </a:lt2>
      <a:accent1>
        <a:srgbClr val="00ADED"/>
      </a:accent1>
      <a:accent2>
        <a:srgbClr val="06C5AC"/>
      </a:accent2>
      <a:accent3>
        <a:srgbClr val="FF6400"/>
      </a:accent3>
      <a:accent4>
        <a:srgbClr val="EB008B"/>
      </a:accent4>
      <a:accent5>
        <a:srgbClr val="4C4D4D"/>
      </a:accent5>
      <a:accent6>
        <a:srgbClr val="A5A6A5"/>
      </a:accent6>
      <a:hlink>
        <a:srgbClr val="00ACEC"/>
      </a:hlink>
      <a:folHlink>
        <a:srgbClr val="00ACE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4_TrueCar">
  <a:themeElements>
    <a:clrScheme name="TrueCar Colors 01">
      <a:dk1>
        <a:srgbClr val="000000"/>
      </a:dk1>
      <a:lt1>
        <a:srgbClr val="FFFFFF"/>
      </a:lt1>
      <a:dk2>
        <a:srgbClr val="00ADED"/>
      </a:dk2>
      <a:lt2>
        <a:srgbClr val="E7E6E6"/>
      </a:lt2>
      <a:accent1>
        <a:srgbClr val="00ADED"/>
      </a:accent1>
      <a:accent2>
        <a:srgbClr val="06C5AC"/>
      </a:accent2>
      <a:accent3>
        <a:srgbClr val="FF6400"/>
      </a:accent3>
      <a:accent4>
        <a:srgbClr val="EB008B"/>
      </a:accent4>
      <a:accent5>
        <a:srgbClr val="4C4D4D"/>
      </a:accent5>
      <a:accent6>
        <a:srgbClr val="A5A6A5"/>
      </a:accent6>
      <a:hlink>
        <a:srgbClr val="00ACEC"/>
      </a:hlink>
      <a:folHlink>
        <a:srgbClr val="00ACE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